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137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4F842-E8F5-470B-AB76-07E07E7DCE61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04C9A3-A595-407F-A2C5-EB1FBB8F5F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599717" y="402116"/>
            <a:ext cx="3610017" cy="956061"/>
            <a:chOff x="2599717" y="402116"/>
            <a:chExt cx="3610017" cy="956061"/>
          </a:xfrm>
        </p:grpSpPr>
        <p:sp>
          <p:nvSpPr>
            <p:cNvPr id="2" name="Freeform 1"/>
            <p:cNvSpPr/>
            <p:nvPr/>
          </p:nvSpPr>
          <p:spPr>
            <a:xfrm>
              <a:off x="2599717" y="442196"/>
              <a:ext cx="428993" cy="665739"/>
            </a:xfrm>
            <a:custGeom>
              <a:avLst/>
              <a:gdLst/>
              <a:ahLst/>
              <a:cxnLst/>
              <a:rect l="0" t="0" r="0" b="0"/>
              <a:pathLst>
                <a:path w="428993" h="665739">
                  <a:moveTo>
                    <a:pt x="148220" y="0"/>
                  </a:moveTo>
                  <a:lnTo>
                    <a:pt x="109847" y="29309"/>
                  </a:lnTo>
                  <a:lnTo>
                    <a:pt x="76587" y="84953"/>
                  </a:lnTo>
                  <a:lnTo>
                    <a:pt x="44855" y="141874"/>
                  </a:lnTo>
                  <a:lnTo>
                    <a:pt x="4191" y="185827"/>
                  </a:lnTo>
                  <a:lnTo>
                    <a:pt x="728" y="184716"/>
                  </a:lnTo>
                  <a:lnTo>
                    <a:pt x="0" y="167884"/>
                  </a:lnTo>
                  <a:lnTo>
                    <a:pt x="6167" y="136701"/>
                  </a:lnTo>
                  <a:lnTo>
                    <a:pt x="49268" y="73685"/>
                  </a:lnTo>
                  <a:lnTo>
                    <a:pt x="106662" y="25182"/>
                  </a:lnTo>
                  <a:lnTo>
                    <a:pt x="130530" y="17041"/>
                  </a:lnTo>
                  <a:lnTo>
                    <a:pt x="189570" y="11815"/>
                  </a:lnTo>
                  <a:lnTo>
                    <a:pt x="229102" y="16499"/>
                  </a:lnTo>
                  <a:lnTo>
                    <a:pt x="248899" y="28390"/>
                  </a:lnTo>
                  <a:lnTo>
                    <a:pt x="280671" y="64620"/>
                  </a:lnTo>
                  <a:lnTo>
                    <a:pt x="296780" y="100775"/>
                  </a:lnTo>
                  <a:lnTo>
                    <a:pt x="303372" y="146713"/>
                  </a:lnTo>
                  <a:lnTo>
                    <a:pt x="294147" y="191780"/>
                  </a:lnTo>
                  <a:lnTo>
                    <a:pt x="276596" y="229179"/>
                  </a:lnTo>
                  <a:lnTo>
                    <a:pt x="250988" y="256898"/>
                  </a:lnTo>
                  <a:lnTo>
                    <a:pt x="200532" y="291309"/>
                  </a:lnTo>
                  <a:lnTo>
                    <a:pt x="190114" y="295982"/>
                  </a:lnTo>
                  <a:lnTo>
                    <a:pt x="184338" y="295587"/>
                  </a:lnTo>
                  <a:lnTo>
                    <a:pt x="181657" y="291815"/>
                  </a:lnTo>
                  <a:lnTo>
                    <a:pt x="181040" y="285790"/>
                  </a:lnTo>
                  <a:lnTo>
                    <a:pt x="186594" y="272857"/>
                  </a:lnTo>
                  <a:lnTo>
                    <a:pt x="191350" y="266133"/>
                  </a:lnTo>
                  <a:lnTo>
                    <a:pt x="205994" y="255542"/>
                  </a:lnTo>
                  <a:lnTo>
                    <a:pt x="225370" y="248105"/>
                  </a:lnTo>
                  <a:lnTo>
                    <a:pt x="262587" y="245088"/>
                  </a:lnTo>
                  <a:lnTo>
                    <a:pt x="303249" y="252253"/>
                  </a:lnTo>
                  <a:lnTo>
                    <a:pt x="330986" y="262631"/>
                  </a:lnTo>
                  <a:lnTo>
                    <a:pt x="367320" y="292806"/>
                  </a:lnTo>
                  <a:lnTo>
                    <a:pt x="401463" y="350990"/>
                  </a:lnTo>
                  <a:lnTo>
                    <a:pt x="420685" y="404944"/>
                  </a:lnTo>
                  <a:lnTo>
                    <a:pt x="428992" y="454166"/>
                  </a:lnTo>
                  <a:lnTo>
                    <a:pt x="428334" y="499556"/>
                  </a:lnTo>
                  <a:lnTo>
                    <a:pt x="421284" y="525012"/>
                  </a:lnTo>
                  <a:lnTo>
                    <a:pt x="385043" y="579482"/>
                  </a:lnTo>
                  <a:lnTo>
                    <a:pt x="333171" y="629712"/>
                  </a:lnTo>
                  <a:lnTo>
                    <a:pt x="286208" y="651525"/>
                  </a:lnTo>
                  <a:lnTo>
                    <a:pt x="235249" y="665397"/>
                  </a:lnTo>
                  <a:lnTo>
                    <a:pt x="188695" y="665738"/>
                  </a:lnTo>
                  <a:lnTo>
                    <a:pt x="137692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21720" y="9896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95419" y="402116"/>
              <a:ext cx="407209" cy="671791"/>
            </a:xfrm>
            <a:custGeom>
              <a:avLst/>
              <a:gdLst/>
              <a:ahLst/>
              <a:cxnLst/>
              <a:rect l="0" t="0" r="0" b="0"/>
              <a:pathLst>
                <a:path w="407209" h="671791">
                  <a:moveTo>
                    <a:pt x="0" y="29552"/>
                  </a:moveTo>
                  <a:lnTo>
                    <a:pt x="33622" y="23486"/>
                  </a:lnTo>
                  <a:lnTo>
                    <a:pt x="85324" y="28007"/>
                  </a:lnTo>
                  <a:lnTo>
                    <a:pt x="146186" y="34836"/>
                  </a:lnTo>
                  <a:lnTo>
                    <a:pt x="200062" y="31809"/>
                  </a:lnTo>
                  <a:lnTo>
                    <a:pt x="258364" y="26878"/>
                  </a:lnTo>
                  <a:lnTo>
                    <a:pt x="309958" y="14986"/>
                  </a:lnTo>
                  <a:lnTo>
                    <a:pt x="365210" y="2541"/>
                  </a:lnTo>
                  <a:lnTo>
                    <a:pt x="393163" y="0"/>
                  </a:lnTo>
                  <a:lnTo>
                    <a:pt x="401319" y="4001"/>
                  </a:lnTo>
                  <a:lnTo>
                    <a:pt x="405586" y="11348"/>
                  </a:lnTo>
                  <a:lnTo>
                    <a:pt x="407208" y="33160"/>
                  </a:lnTo>
                  <a:lnTo>
                    <a:pt x="400375" y="79494"/>
                  </a:lnTo>
                  <a:lnTo>
                    <a:pt x="385222" y="133647"/>
                  </a:lnTo>
                  <a:lnTo>
                    <a:pt x="369028" y="188284"/>
                  </a:lnTo>
                  <a:lnTo>
                    <a:pt x="351020" y="251710"/>
                  </a:lnTo>
                  <a:lnTo>
                    <a:pt x="336926" y="309178"/>
                  </a:lnTo>
                  <a:lnTo>
                    <a:pt x="322877" y="360607"/>
                  </a:lnTo>
                  <a:lnTo>
                    <a:pt x="307667" y="415827"/>
                  </a:lnTo>
                  <a:lnTo>
                    <a:pt x="286465" y="471794"/>
                  </a:lnTo>
                  <a:lnTo>
                    <a:pt x="265076" y="522320"/>
                  </a:lnTo>
                  <a:lnTo>
                    <a:pt x="231411" y="583000"/>
                  </a:lnTo>
                  <a:lnTo>
                    <a:pt x="197673" y="646406"/>
                  </a:lnTo>
                  <a:lnTo>
                    <a:pt x="178985" y="671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27129" y="72646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0"/>
                  </a:lnTo>
                  <a:lnTo>
                    <a:pt x="60128" y="8405"/>
                  </a:lnTo>
                  <a:lnTo>
                    <a:pt x="1824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48339" y="431668"/>
              <a:ext cx="473533" cy="607911"/>
            </a:xfrm>
            <a:custGeom>
              <a:avLst/>
              <a:gdLst/>
              <a:ahLst/>
              <a:cxnLst/>
              <a:rect l="0" t="0" r="0" b="0"/>
              <a:pathLst>
                <a:path w="473533" h="607911">
                  <a:moveTo>
                    <a:pt x="31557" y="21057"/>
                  </a:moveTo>
                  <a:lnTo>
                    <a:pt x="16903" y="81787"/>
                  </a:lnTo>
                  <a:lnTo>
                    <a:pt x="10595" y="141544"/>
                  </a:lnTo>
                  <a:lnTo>
                    <a:pt x="1602" y="204860"/>
                  </a:lnTo>
                  <a:lnTo>
                    <a:pt x="294" y="259961"/>
                  </a:lnTo>
                  <a:lnTo>
                    <a:pt x="67" y="305403"/>
                  </a:lnTo>
                  <a:lnTo>
                    <a:pt x="0" y="365660"/>
                  </a:lnTo>
                  <a:lnTo>
                    <a:pt x="3097" y="426602"/>
                  </a:lnTo>
                  <a:lnTo>
                    <a:pt x="19100" y="489709"/>
                  </a:lnTo>
                  <a:lnTo>
                    <a:pt x="49335" y="546940"/>
                  </a:lnTo>
                  <a:lnTo>
                    <a:pt x="61295" y="563229"/>
                  </a:lnTo>
                  <a:lnTo>
                    <a:pt x="92361" y="585553"/>
                  </a:lnTo>
                  <a:lnTo>
                    <a:pt x="131202" y="601396"/>
                  </a:lnTo>
                  <a:lnTo>
                    <a:pt x="177935" y="607910"/>
                  </a:lnTo>
                  <a:lnTo>
                    <a:pt x="228826" y="598662"/>
                  </a:lnTo>
                  <a:lnTo>
                    <a:pt x="280950" y="575514"/>
                  </a:lnTo>
                  <a:lnTo>
                    <a:pt x="316671" y="552018"/>
                  </a:lnTo>
                  <a:lnTo>
                    <a:pt x="371617" y="490026"/>
                  </a:lnTo>
                  <a:lnTo>
                    <a:pt x="407026" y="432652"/>
                  </a:lnTo>
                  <a:lnTo>
                    <a:pt x="430709" y="376036"/>
                  </a:lnTo>
                  <a:lnTo>
                    <a:pt x="451083" y="322283"/>
                  </a:lnTo>
                  <a:lnTo>
                    <a:pt x="468063" y="273841"/>
                  </a:lnTo>
                  <a:lnTo>
                    <a:pt x="472630" y="220425"/>
                  </a:lnTo>
                  <a:lnTo>
                    <a:pt x="473532" y="164813"/>
                  </a:lnTo>
                  <a:lnTo>
                    <a:pt x="465304" y="113664"/>
                  </a:lnTo>
                  <a:lnTo>
                    <a:pt x="455783" y="61754"/>
                  </a:lnTo>
                  <a:lnTo>
                    <a:pt x="4421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18828" y="715937"/>
              <a:ext cx="232702" cy="281560"/>
            </a:xfrm>
            <a:custGeom>
              <a:avLst/>
              <a:gdLst/>
              <a:ahLst/>
              <a:cxnLst/>
              <a:rect l="0" t="0" r="0" b="0"/>
              <a:pathLst>
                <a:path w="232702" h="281560">
                  <a:moveTo>
                    <a:pt x="198063" y="0"/>
                  </a:moveTo>
                  <a:lnTo>
                    <a:pt x="139446" y="5590"/>
                  </a:lnTo>
                  <a:lnTo>
                    <a:pt x="85272" y="19129"/>
                  </a:lnTo>
                  <a:lnTo>
                    <a:pt x="35750" y="43120"/>
                  </a:lnTo>
                  <a:lnTo>
                    <a:pt x="2744" y="70389"/>
                  </a:lnTo>
                  <a:lnTo>
                    <a:pt x="0" y="78512"/>
                  </a:lnTo>
                  <a:lnTo>
                    <a:pt x="3190" y="96895"/>
                  </a:lnTo>
                  <a:lnTo>
                    <a:pt x="9656" y="104372"/>
                  </a:lnTo>
                  <a:lnTo>
                    <a:pt x="29319" y="115798"/>
                  </a:lnTo>
                  <a:lnTo>
                    <a:pt x="81239" y="124259"/>
                  </a:lnTo>
                  <a:lnTo>
                    <a:pt x="140368" y="129050"/>
                  </a:lnTo>
                  <a:lnTo>
                    <a:pt x="175509" y="140793"/>
                  </a:lnTo>
                  <a:lnTo>
                    <a:pt x="213235" y="165721"/>
                  </a:lnTo>
                  <a:lnTo>
                    <a:pt x="230374" y="191823"/>
                  </a:lnTo>
                  <a:lnTo>
                    <a:pt x="232701" y="211597"/>
                  </a:lnTo>
                  <a:lnTo>
                    <a:pt x="228665" y="230914"/>
                  </a:lnTo>
                  <a:lnTo>
                    <a:pt x="219073" y="247298"/>
                  </a:lnTo>
                  <a:lnTo>
                    <a:pt x="200772" y="259259"/>
                  </a:lnTo>
                  <a:lnTo>
                    <a:pt x="150895" y="276470"/>
                  </a:lnTo>
                  <a:lnTo>
                    <a:pt x="88747" y="281559"/>
                  </a:lnTo>
                  <a:lnTo>
                    <a:pt x="36436" y="275632"/>
                  </a:lnTo>
                  <a:lnTo>
                    <a:pt x="855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53761" y="789637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543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22176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82544" y="715717"/>
              <a:ext cx="214645" cy="295019"/>
            </a:xfrm>
            <a:custGeom>
              <a:avLst/>
              <a:gdLst/>
              <a:ahLst/>
              <a:cxnLst/>
              <a:rect l="0" t="0" r="0" b="0"/>
              <a:pathLst>
                <a:path w="214645" h="295019">
                  <a:moveTo>
                    <a:pt x="18616" y="126562"/>
                  </a:moveTo>
                  <a:lnTo>
                    <a:pt x="21736" y="180707"/>
                  </a:lnTo>
                  <a:lnTo>
                    <a:pt x="27681" y="235653"/>
                  </a:lnTo>
                  <a:lnTo>
                    <a:pt x="23122" y="277559"/>
                  </a:lnTo>
                  <a:lnTo>
                    <a:pt x="20450" y="283379"/>
                  </a:lnTo>
                  <a:lnTo>
                    <a:pt x="17499" y="283749"/>
                  </a:lnTo>
                  <a:lnTo>
                    <a:pt x="14362" y="280486"/>
                  </a:lnTo>
                  <a:lnTo>
                    <a:pt x="8157" y="228327"/>
                  </a:lnTo>
                  <a:lnTo>
                    <a:pt x="0" y="174350"/>
                  </a:lnTo>
                  <a:lnTo>
                    <a:pt x="1402" y="125124"/>
                  </a:lnTo>
                  <a:lnTo>
                    <a:pt x="12357" y="61677"/>
                  </a:lnTo>
                  <a:lnTo>
                    <a:pt x="27940" y="23889"/>
                  </a:lnTo>
                  <a:lnTo>
                    <a:pt x="43817" y="7620"/>
                  </a:lnTo>
                  <a:lnTo>
                    <a:pt x="52964" y="1644"/>
                  </a:lnTo>
                  <a:lnTo>
                    <a:pt x="62572" y="0"/>
                  </a:lnTo>
                  <a:lnTo>
                    <a:pt x="82606" y="4412"/>
                  </a:lnTo>
                  <a:lnTo>
                    <a:pt x="113616" y="20050"/>
                  </a:lnTo>
                  <a:lnTo>
                    <a:pt x="128299" y="35940"/>
                  </a:lnTo>
                  <a:lnTo>
                    <a:pt x="166811" y="93398"/>
                  </a:lnTo>
                  <a:lnTo>
                    <a:pt x="197065" y="148001"/>
                  </a:lnTo>
                  <a:lnTo>
                    <a:pt x="209061" y="177035"/>
                  </a:lnTo>
                  <a:lnTo>
                    <a:pt x="214644" y="223925"/>
                  </a:lnTo>
                  <a:lnTo>
                    <a:pt x="209763" y="269277"/>
                  </a:lnTo>
                  <a:lnTo>
                    <a:pt x="208129" y="295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74901" y="776013"/>
              <a:ext cx="334833" cy="582164"/>
            </a:xfrm>
            <a:custGeom>
              <a:avLst/>
              <a:gdLst/>
              <a:ahLst/>
              <a:cxnLst/>
              <a:rect l="0" t="0" r="0" b="0"/>
              <a:pathLst>
                <a:path w="334833" h="582164">
                  <a:moveTo>
                    <a:pt x="252684" y="129437"/>
                  </a:moveTo>
                  <a:lnTo>
                    <a:pt x="258750" y="96985"/>
                  </a:lnTo>
                  <a:lnTo>
                    <a:pt x="248125" y="45095"/>
                  </a:lnTo>
                  <a:lnTo>
                    <a:pt x="235450" y="27221"/>
                  </a:lnTo>
                  <a:lnTo>
                    <a:pt x="218118" y="12648"/>
                  </a:lnTo>
                  <a:lnTo>
                    <a:pt x="198717" y="2272"/>
                  </a:lnTo>
                  <a:lnTo>
                    <a:pt x="178396" y="0"/>
                  </a:lnTo>
                  <a:lnTo>
                    <a:pt x="136754" y="8073"/>
                  </a:lnTo>
                  <a:lnTo>
                    <a:pt x="118881" y="20515"/>
                  </a:lnTo>
                  <a:lnTo>
                    <a:pt x="88343" y="57099"/>
                  </a:lnTo>
                  <a:lnTo>
                    <a:pt x="72449" y="87727"/>
                  </a:lnTo>
                  <a:lnTo>
                    <a:pt x="65920" y="130207"/>
                  </a:lnTo>
                  <a:lnTo>
                    <a:pt x="69575" y="168660"/>
                  </a:lnTo>
                  <a:lnTo>
                    <a:pt x="83656" y="202280"/>
                  </a:lnTo>
                  <a:lnTo>
                    <a:pt x="99182" y="217574"/>
                  </a:lnTo>
                  <a:lnTo>
                    <a:pt x="108236" y="223290"/>
                  </a:lnTo>
                  <a:lnTo>
                    <a:pt x="130773" y="226522"/>
                  </a:lnTo>
                  <a:lnTo>
                    <a:pt x="154048" y="222889"/>
                  </a:lnTo>
                  <a:lnTo>
                    <a:pt x="210138" y="188368"/>
                  </a:lnTo>
                  <a:lnTo>
                    <a:pt x="241377" y="157759"/>
                  </a:lnTo>
                  <a:lnTo>
                    <a:pt x="248656" y="148318"/>
                  </a:lnTo>
                  <a:lnTo>
                    <a:pt x="254678" y="147874"/>
                  </a:lnTo>
                  <a:lnTo>
                    <a:pt x="259863" y="153427"/>
                  </a:lnTo>
                  <a:lnTo>
                    <a:pt x="276589" y="204366"/>
                  </a:lnTo>
                  <a:lnTo>
                    <a:pt x="294711" y="265083"/>
                  </a:lnTo>
                  <a:lnTo>
                    <a:pt x="312334" y="321129"/>
                  </a:lnTo>
                  <a:lnTo>
                    <a:pt x="326381" y="383938"/>
                  </a:lnTo>
                  <a:lnTo>
                    <a:pt x="334832" y="447081"/>
                  </a:lnTo>
                  <a:lnTo>
                    <a:pt x="330706" y="484817"/>
                  </a:lnTo>
                  <a:lnTo>
                    <a:pt x="316486" y="518224"/>
                  </a:lnTo>
                  <a:lnTo>
                    <a:pt x="297809" y="533469"/>
                  </a:lnTo>
                  <a:lnTo>
                    <a:pt x="242100" y="552787"/>
                  </a:lnTo>
                  <a:lnTo>
                    <a:pt x="191966" y="564230"/>
                  </a:lnTo>
                  <a:lnTo>
                    <a:pt x="140067" y="569440"/>
                  </a:lnTo>
                  <a:lnTo>
                    <a:pt x="82056" y="570984"/>
                  </a:lnTo>
                  <a:lnTo>
                    <a:pt x="19255" y="579882"/>
                  </a:lnTo>
                  <a:lnTo>
                    <a:pt x="0" y="582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600538" y="1631917"/>
            <a:ext cx="2747940" cy="694120"/>
            <a:chOff x="2600538" y="1631917"/>
            <a:chExt cx="2747940" cy="694120"/>
          </a:xfrm>
        </p:grpSpPr>
        <p:sp>
          <p:nvSpPr>
            <p:cNvPr id="13" name="Freeform 12"/>
            <p:cNvSpPr/>
            <p:nvPr/>
          </p:nvSpPr>
          <p:spPr>
            <a:xfrm>
              <a:off x="2811108" y="1695088"/>
              <a:ext cx="73701" cy="494840"/>
            </a:xfrm>
            <a:custGeom>
              <a:avLst/>
              <a:gdLst/>
              <a:ahLst/>
              <a:cxnLst/>
              <a:rect l="0" t="0" r="0" b="0"/>
              <a:pathLst>
                <a:path w="73701" h="494840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14655" y="153109"/>
                  </a:lnTo>
                  <a:lnTo>
                    <a:pt x="28198" y="214774"/>
                  </a:lnTo>
                  <a:lnTo>
                    <a:pt x="42138" y="265083"/>
                  </a:lnTo>
                  <a:lnTo>
                    <a:pt x="56157" y="314144"/>
                  </a:lnTo>
                  <a:lnTo>
                    <a:pt x="66682" y="363701"/>
                  </a:lnTo>
                  <a:lnTo>
                    <a:pt x="71621" y="417249"/>
                  </a:lnTo>
                  <a:lnTo>
                    <a:pt x="73289" y="474660"/>
                  </a:lnTo>
                  <a:lnTo>
                    <a:pt x="7370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0538" y="1895129"/>
              <a:ext cx="368499" cy="115815"/>
            </a:xfrm>
            <a:custGeom>
              <a:avLst/>
              <a:gdLst/>
              <a:ahLst/>
              <a:cxnLst/>
              <a:rect l="0" t="0" r="0" b="0"/>
              <a:pathLst>
                <a:path w="368499" h="115815">
                  <a:moveTo>
                    <a:pt x="368498" y="0"/>
                  </a:moveTo>
                  <a:lnTo>
                    <a:pt x="306218" y="19128"/>
                  </a:lnTo>
                  <a:lnTo>
                    <a:pt x="243891" y="44214"/>
                  </a:lnTo>
                  <a:lnTo>
                    <a:pt x="186622" y="66105"/>
                  </a:lnTo>
                  <a:lnTo>
                    <a:pt x="140304" y="81978"/>
                  </a:lnTo>
                  <a:lnTo>
                    <a:pt x="78537" y="97822"/>
                  </a:lnTo>
                  <a:lnTo>
                    <a:pt x="19600" y="1126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22112" y="1631917"/>
              <a:ext cx="387649" cy="532480"/>
            </a:xfrm>
            <a:custGeom>
              <a:avLst/>
              <a:gdLst/>
              <a:ahLst/>
              <a:cxnLst/>
              <a:rect l="0" t="0" r="0" b="0"/>
              <a:pathLst>
                <a:path w="387649" h="532480">
                  <a:moveTo>
                    <a:pt x="10095" y="0"/>
                  </a:moveTo>
                  <a:lnTo>
                    <a:pt x="1761" y="37478"/>
                  </a:lnTo>
                  <a:lnTo>
                    <a:pt x="0" y="100079"/>
                  </a:lnTo>
                  <a:lnTo>
                    <a:pt x="8058" y="159499"/>
                  </a:lnTo>
                  <a:lnTo>
                    <a:pt x="17550" y="222214"/>
                  </a:lnTo>
                  <a:lnTo>
                    <a:pt x="24327" y="268777"/>
                  </a:lnTo>
                  <a:lnTo>
                    <a:pt x="31238" y="316768"/>
                  </a:lnTo>
                  <a:lnTo>
                    <a:pt x="37039" y="361884"/>
                  </a:lnTo>
                  <a:lnTo>
                    <a:pt x="41475" y="414761"/>
                  </a:lnTo>
                  <a:lnTo>
                    <a:pt x="48509" y="465783"/>
                  </a:lnTo>
                  <a:lnTo>
                    <a:pt x="50564" y="496353"/>
                  </a:lnTo>
                  <a:lnTo>
                    <a:pt x="48773" y="504037"/>
                  </a:lnTo>
                  <a:lnTo>
                    <a:pt x="45239" y="506821"/>
                  </a:lnTo>
                  <a:lnTo>
                    <a:pt x="40543" y="506336"/>
                  </a:lnTo>
                  <a:lnTo>
                    <a:pt x="37413" y="501334"/>
                  </a:lnTo>
                  <a:lnTo>
                    <a:pt x="26387" y="446836"/>
                  </a:lnTo>
                  <a:lnTo>
                    <a:pt x="22932" y="393764"/>
                  </a:lnTo>
                  <a:lnTo>
                    <a:pt x="26719" y="370368"/>
                  </a:lnTo>
                  <a:lnTo>
                    <a:pt x="46606" y="337466"/>
                  </a:lnTo>
                  <a:lnTo>
                    <a:pt x="68046" y="325460"/>
                  </a:lnTo>
                  <a:lnTo>
                    <a:pt x="80314" y="322258"/>
                  </a:lnTo>
                  <a:lnTo>
                    <a:pt x="90833" y="322463"/>
                  </a:lnTo>
                  <a:lnTo>
                    <a:pt x="108760" y="328930"/>
                  </a:lnTo>
                  <a:lnTo>
                    <a:pt x="132006" y="351314"/>
                  </a:lnTo>
                  <a:lnTo>
                    <a:pt x="159651" y="398725"/>
                  </a:lnTo>
                  <a:lnTo>
                    <a:pt x="180710" y="453150"/>
                  </a:lnTo>
                  <a:lnTo>
                    <a:pt x="191209" y="480990"/>
                  </a:lnTo>
                  <a:lnTo>
                    <a:pt x="195875" y="508961"/>
                  </a:lnTo>
                  <a:lnTo>
                    <a:pt x="198289" y="513612"/>
                  </a:lnTo>
                  <a:lnTo>
                    <a:pt x="201068" y="512034"/>
                  </a:lnTo>
                  <a:lnTo>
                    <a:pt x="229849" y="457472"/>
                  </a:lnTo>
                  <a:lnTo>
                    <a:pt x="288118" y="405164"/>
                  </a:lnTo>
                  <a:lnTo>
                    <a:pt x="347063" y="354551"/>
                  </a:lnTo>
                  <a:lnTo>
                    <a:pt x="385157" y="313787"/>
                  </a:lnTo>
                  <a:lnTo>
                    <a:pt x="387648" y="303948"/>
                  </a:lnTo>
                  <a:lnTo>
                    <a:pt x="384177" y="283656"/>
                  </a:lnTo>
                  <a:lnTo>
                    <a:pt x="369069" y="258091"/>
                  </a:lnTo>
                  <a:lnTo>
                    <a:pt x="360545" y="253949"/>
                  </a:lnTo>
                  <a:lnTo>
                    <a:pt x="338596" y="252466"/>
                  </a:lnTo>
                  <a:lnTo>
                    <a:pt x="305520" y="258208"/>
                  </a:lnTo>
                  <a:lnTo>
                    <a:pt x="279083" y="272908"/>
                  </a:lnTo>
                  <a:lnTo>
                    <a:pt x="256431" y="297670"/>
                  </a:lnTo>
                  <a:lnTo>
                    <a:pt x="232206" y="359271"/>
                  </a:lnTo>
                  <a:lnTo>
                    <a:pt x="222945" y="414378"/>
                  </a:lnTo>
                  <a:lnTo>
                    <a:pt x="226929" y="456311"/>
                  </a:lnTo>
                  <a:lnTo>
                    <a:pt x="241108" y="492782"/>
                  </a:lnTo>
                  <a:lnTo>
                    <a:pt x="265716" y="520226"/>
                  </a:lnTo>
                  <a:lnTo>
                    <a:pt x="288261" y="529519"/>
                  </a:lnTo>
                  <a:lnTo>
                    <a:pt x="312709" y="532479"/>
                  </a:lnTo>
                  <a:lnTo>
                    <a:pt x="368064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2373" y="1751575"/>
              <a:ext cx="389555" cy="543638"/>
            </a:xfrm>
            <a:custGeom>
              <a:avLst/>
              <a:gdLst/>
              <a:ahLst/>
              <a:cxnLst/>
              <a:rect l="0" t="0" r="0" b="0"/>
              <a:pathLst>
                <a:path w="389555" h="543638">
                  <a:moveTo>
                    <a:pt x="0" y="480466"/>
                  </a:moveTo>
                  <a:lnTo>
                    <a:pt x="25194" y="419356"/>
                  </a:lnTo>
                  <a:lnTo>
                    <a:pt x="45244" y="364924"/>
                  </a:lnTo>
                  <a:lnTo>
                    <a:pt x="66647" y="301505"/>
                  </a:lnTo>
                  <a:lnTo>
                    <a:pt x="79542" y="250967"/>
                  </a:lnTo>
                  <a:lnTo>
                    <a:pt x="86421" y="195923"/>
                  </a:lnTo>
                  <a:lnTo>
                    <a:pt x="102064" y="134376"/>
                  </a:lnTo>
                  <a:lnTo>
                    <a:pt x="112751" y="84939"/>
                  </a:lnTo>
                  <a:lnTo>
                    <a:pt x="113772" y="69383"/>
                  </a:lnTo>
                  <a:lnTo>
                    <a:pt x="115622" y="63691"/>
                  </a:lnTo>
                  <a:lnTo>
                    <a:pt x="118026" y="64575"/>
                  </a:lnTo>
                  <a:lnTo>
                    <a:pt x="145398" y="121687"/>
                  </a:lnTo>
                  <a:lnTo>
                    <a:pt x="165852" y="183438"/>
                  </a:lnTo>
                  <a:lnTo>
                    <a:pt x="190385" y="232324"/>
                  </a:lnTo>
                  <a:lnTo>
                    <a:pt x="197113" y="241339"/>
                  </a:lnTo>
                  <a:lnTo>
                    <a:pt x="206278" y="247348"/>
                  </a:lnTo>
                  <a:lnTo>
                    <a:pt x="228939" y="254026"/>
                  </a:lnTo>
                  <a:lnTo>
                    <a:pt x="239194" y="252297"/>
                  </a:lnTo>
                  <a:lnTo>
                    <a:pt x="256827" y="241017"/>
                  </a:lnTo>
                  <a:lnTo>
                    <a:pt x="293277" y="205180"/>
                  </a:lnTo>
                  <a:lnTo>
                    <a:pt x="309815" y="172342"/>
                  </a:lnTo>
                  <a:lnTo>
                    <a:pt x="329003" y="110029"/>
                  </a:lnTo>
                  <a:lnTo>
                    <a:pt x="349388" y="46985"/>
                  </a:lnTo>
                  <a:lnTo>
                    <a:pt x="361016" y="3677"/>
                  </a:lnTo>
                  <a:lnTo>
                    <a:pt x="363510" y="0"/>
                  </a:lnTo>
                  <a:lnTo>
                    <a:pt x="365172" y="3398"/>
                  </a:lnTo>
                  <a:lnTo>
                    <a:pt x="373429" y="56467"/>
                  </a:lnTo>
                  <a:lnTo>
                    <a:pt x="377368" y="119830"/>
                  </a:lnTo>
                  <a:lnTo>
                    <a:pt x="378534" y="173699"/>
                  </a:lnTo>
                  <a:lnTo>
                    <a:pt x="378928" y="233823"/>
                  </a:lnTo>
                  <a:lnTo>
                    <a:pt x="379006" y="290760"/>
                  </a:lnTo>
                  <a:lnTo>
                    <a:pt x="379022" y="347067"/>
                  </a:lnTo>
                  <a:lnTo>
                    <a:pt x="379024" y="405975"/>
                  </a:lnTo>
                  <a:lnTo>
                    <a:pt x="379025" y="464114"/>
                  </a:lnTo>
                  <a:lnTo>
                    <a:pt x="386261" y="523076"/>
                  </a:lnTo>
                  <a:lnTo>
                    <a:pt x="389554" y="543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71261" y="1978867"/>
              <a:ext cx="192991" cy="328879"/>
            </a:xfrm>
            <a:custGeom>
              <a:avLst/>
              <a:gdLst/>
              <a:ahLst/>
              <a:cxnLst/>
              <a:rect l="0" t="0" r="0" b="0"/>
              <a:pathLst>
                <a:path w="192991" h="328879">
                  <a:moveTo>
                    <a:pt x="24365" y="168946"/>
                  </a:moveTo>
                  <a:lnTo>
                    <a:pt x="78240" y="150988"/>
                  </a:lnTo>
                  <a:lnTo>
                    <a:pt x="140287" y="129136"/>
                  </a:lnTo>
                  <a:lnTo>
                    <a:pt x="170627" y="110227"/>
                  </a:lnTo>
                  <a:lnTo>
                    <a:pt x="187247" y="92546"/>
                  </a:lnTo>
                  <a:lnTo>
                    <a:pt x="191445" y="81748"/>
                  </a:lnTo>
                  <a:lnTo>
                    <a:pt x="192990" y="57272"/>
                  </a:lnTo>
                  <a:lnTo>
                    <a:pt x="186657" y="37035"/>
                  </a:lnTo>
                  <a:lnTo>
                    <a:pt x="174874" y="20242"/>
                  </a:lnTo>
                  <a:lnTo>
                    <a:pt x="157938" y="4979"/>
                  </a:lnTo>
                  <a:lnTo>
                    <a:pt x="147339" y="1143"/>
                  </a:lnTo>
                  <a:lnTo>
                    <a:pt x="123085" y="0"/>
                  </a:lnTo>
                  <a:lnTo>
                    <a:pt x="88711" y="5934"/>
                  </a:lnTo>
                  <a:lnTo>
                    <a:pt x="61888" y="20691"/>
                  </a:lnTo>
                  <a:lnTo>
                    <a:pt x="39123" y="45470"/>
                  </a:lnTo>
                  <a:lnTo>
                    <a:pt x="14856" y="103957"/>
                  </a:lnTo>
                  <a:lnTo>
                    <a:pt x="0" y="158708"/>
                  </a:lnTo>
                  <a:lnTo>
                    <a:pt x="509" y="203087"/>
                  </a:lnTo>
                  <a:lnTo>
                    <a:pt x="12331" y="258835"/>
                  </a:lnTo>
                  <a:lnTo>
                    <a:pt x="23306" y="282596"/>
                  </a:lnTo>
                  <a:lnTo>
                    <a:pt x="48228" y="310115"/>
                  </a:lnTo>
                  <a:lnTo>
                    <a:pt x="83429" y="327497"/>
                  </a:lnTo>
                  <a:lnTo>
                    <a:pt x="129083" y="328878"/>
                  </a:lnTo>
                  <a:lnTo>
                    <a:pt x="182293" y="3163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11482" y="1768787"/>
              <a:ext cx="21057" cy="526426"/>
            </a:xfrm>
            <a:custGeom>
              <a:avLst/>
              <a:gdLst/>
              <a:ahLst/>
              <a:cxnLst/>
              <a:rect l="0" t="0" r="0" b="0"/>
              <a:pathLst>
                <a:path w="21057" h="526426">
                  <a:moveTo>
                    <a:pt x="21056" y="0"/>
                  </a:moveTo>
                  <a:lnTo>
                    <a:pt x="4268" y="57384"/>
                  </a:lnTo>
                  <a:lnTo>
                    <a:pt x="1264" y="110979"/>
                  </a:lnTo>
                  <a:lnTo>
                    <a:pt x="562" y="154999"/>
                  </a:lnTo>
                  <a:lnTo>
                    <a:pt x="166" y="209053"/>
                  </a:lnTo>
                  <a:lnTo>
                    <a:pt x="33" y="269239"/>
                  </a:lnTo>
                  <a:lnTo>
                    <a:pt x="6" y="332426"/>
                  </a:lnTo>
                  <a:lnTo>
                    <a:pt x="5590" y="395038"/>
                  </a:lnTo>
                  <a:lnTo>
                    <a:pt x="9065" y="446941"/>
                  </a:lnTo>
                  <a:lnTo>
                    <a:pt x="2002" y="50750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32497" y="1982284"/>
              <a:ext cx="315856" cy="39188"/>
            </a:xfrm>
            <a:custGeom>
              <a:avLst/>
              <a:gdLst/>
              <a:ahLst/>
              <a:cxnLst/>
              <a:rect l="0" t="0" r="0" b="0"/>
              <a:pathLst>
                <a:path w="315856" h="39188">
                  <a:moveTo>
                    <a:pt x="315855" y="18130"/>
                  </a:moveTo>
                  <a:lnTo>
                    <a:pt x="299087" y="6952"/>
                  </a:lnTo>
                  <a:lnTo>
                    <a:pt x="266303" y="0"/>
                  </a:lnTo>
                  <a:lnTo>
                    <a:pt x="215775" y="3530"/>
                  </a:lnTo>
                  <a:lnTo>
                    <a:pt x="161940" y="6395"/>
                  </a:lnTo>
                  <a:lnTo>
                    <a:pt x="108944" y="12833"/>
                  </a:lnTo>
                  <a:lnTo>
                    <a:pt x="48209" y="25489"/>
                  </a:lnTo>
                  <a:lnTo>
                    <a:pt x="0" y="39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16767" y="2010943"/>
              <a:ext cx="126343" cy="315094"/>
            </a:xfrm>
            <a:custGeom>
              <a:avLst/>
              <a:gdLst/>
              <a:ahLst/>
              <a:cxnLst/>
              <a:rect l="0" t="0" r="0" b="0"/>
              <a:pathLst>
                <a:path w="126343" h="315094">
                  <a:moveTo>
                    <a:pt x="0" y="105284"/>
                  </a:moveTo>
                  <a:lnTo>
                    <a:pt x="16811" y="124435"/>
                  </a:lnTo>
                  <a:lnTo>
                    <a:pt x="39542" y="170852"/>
                  </a:lnTo>
                  <a:lnTo>
                    <a:pt x="55644" y="225081"/>
                  </a:lnTo>
                  <a:lnTo>
                    <a:pt x="68919" y="280853"/>
                  </a:lnTo>
                  <a:lnTo>
                    <a:pt x="71575" y="308877"/>
                  </a:lnTo>
                  <a:lnTo>
                    <a:pt x="69943" y="314712"/>
                  </a:lnTo>
                  <a:lnTo>
                    <a:pt x="66516" y="315093"/>
                  </a:lnTo>
                  <a:lnTo>
                    <a:pt x="61891" y="311837"/>
                  </a:lnTo>
                  <a:lnTo>
                    <a:pt x="49793" y="290488"/>
                  </a:lnTo>
                  <a:lnTo>
                    <a:pt x="36395" y="243427"/>
                  </a:lnTo>
                  <a:lnTo>
                    <a:pt x="26629" y="180769"/>
                  </a:lnTo>
                  <a:lnTo>
                    <a:pt x="13457" y="123457"/>
                  </a:lnTo>
                  <a:lnTo>
                    <a:pt x="14170" y="98154"/>
                  </a:lnTo>
                  <a:lnTo>
                    <a:pt x="27725" y="65347"/>
                  </a:lnTo>
                  <a:lnTo>
                    <a:pt x="47729" y="40289"/>
                  </a:lnTo>
                  <a:lnTo>
                    <a:pt x="75362" y="19216"/>
                  </a:lnTo>
                  <a:lnTo>
                    <a:pt x="109903" y="414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01036" y="2084642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409" y="42692"/>
                  </a:lnTo>
                  <a:lnTo>
                    <a:pt x="1464" y="95521"/>
                  </a:lnTo>
                  <a:lnTo>
                    <a:pt x="289" y="153876"/>
                  </a:lnTo>
                  <a:lnTo>
                    <a:pt x="57" y="20422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90507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51641" y="2057284"/>
              <a:ext cx="196837" cy="213181"/>
            </a:xfrm>
            <a:custGeom>
              <a:avLst/>
              <a:gdLst/>
              <a:ahLst/>
              <a:cxnLst/>
              <a:rect l="0" t="0" r="0" b="0"/>
              <a:pathLst>
                <a:path w="196837" h="213181">
                  <a:moveTo>
                    <a:pt x="196836" y="48415"/>
                  </a:moveTo>
                  <a:lnTo>
                    <a:pt x="191246" y="31647"/>
                  </a:lnTo>
                  <a:lnTo>
                    <a:pt x="176024" y="17176"/>
                  </a:lnTo>
                  <a:lnTo>
                    <a:pt x="165414" y="10042"/>
                  </a:lnTo>
                  <a:lnTo>
                    <a:pt x="122535" y="0"/>
                  </a:lnTo>
                  <a:lnTo>
                    <a:pt x="83963" y="2615"/>
                  </a:lnTo>
                  <a:lnTo>
                    <a:pt x="64392" y="10902"/>
                  </a:lnTo>
                  <a:lnTo>
                    <a:pt x="27174" y="40875"/>
                  </a:lnTo>
                  <a:lnTo>
                    <a:pt x="7615" y="70358"/>
                  </a:lnTo>
                  <a:lnTo>
                    <a:pt x="0" y="106909"/>
                  </a:lnTo>
                  <a:lnTo>
                    <a:pt x="3333" y="141786"/>
                  </a:lnTo>
                  <a:lnTo>
                    <a:pt x="17319" y="179936"/>
                  </a:lnTo>
                  <a:lnTo>
                    <a:pt x="35942" y="197726"/>
                  </a:lnTo>
                  <a:lnTo>
                    <a:pt x="59816" y="208362"/>
                  </a:lnTo>
                  <a:lnTo>
                    <a:pt x="98395" y="213180"/>
                  </a:lnTo>
                  <a:lnTo>
                    <a:pt x="159825" y="207474"/>
                  </a:lnTo>
                  <a:lnTo>
                    <a:pt x="186307" y="20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890353" y="2627901"/>
            <a:ext cx="1700487" cy="730690"/>
            <a:chOff x="4890353" y="2627901"/>
            <a:chExt cx="1700487" cy="730690"/>
          </a:xfrm>
        </p:grpSpPr>
        <p:sp>
          <p:nvSpPr>
            <p:cNvPr id="25" name="Freeform 24"/>
            <p:cNvSpPr/>
            <p:nvPr/>
          </p:nvSpPr>
          <p:spPr>
            <a:xfrm>
              <a:off x="4890353" y="2627901"/>
              <a:ext cx="363481" cy="372413"/>
            </a:xfrm>
            <a:custGeom>
              <a:avLst/>
              <a:gdLst/>
              <a:ahLst/>
              <a:cxnLst/>
              <a:rect l="0" t="0" r="0" b="0"/>
              <a:pathLst>
                <a:path w="363481" h="372413">
                  <a:moveTo>
                    <a:pt x="268610" y="46337"/>
                  </a:moveTo>
                  <a:lnTo>
                    <a:pt x="243394" y="23460"/>
                  </a:lnTo>
                  <a:lnTo>
                    <a:pt x="212396" y="9273"/>
                  </a:lnTo>
                  <a:lnTo>
                    <a:pt x="167206" y="0"/>
                  </a:lnTo>
                  <a:lnTo>
                    <a:pt x="116772" y="3622"/>
                  </a:lnTo>
                  <a:lnTo>
                    <a:pt x="53568" y="18445"/>
                  </a:lnTo>
                  <a:lnTo>
                    <a:pt x="30316" y="31601"/>
                  </a:lnTo>
                  <a:lnTo>
                    <a:pt x="12183" y="49146"/>
                  </a:lnTo>
                  <a:lnTo>
                    <a:pt x="2565" y="71762"/>
                  </a:lnTo>
                  <a:lnTo>
                    <a:pt x="0" y="84344"/>
                  </a:lnTo>
                  <a:lnTo>
                    <a:pt x="629" y="95072"/>
                  </a:lnTo>
                  <a:lnTo>
                    <a:pt x="7568" y="113231"/>
                  </a:lnTo>
                  <a:lnTo>
                    <a:pt x="21570" y="125980"/>
                  </a:lnTo>
                  <a:lnTo>
                    <a:pt x="64744" y="143697"/>
                  </a:lnTo>
                  <a:lnTo>
                    <a:pt x="118333" y="158462"/>
                  </a:lnTo>
                  <a:lnTo>
                    <a:pt x="170859" y="172644"/>
                  </a:lnTo>
                  <a:lnTo>
                    <a:pt x="220966" y="192299"/>
                  </a:lnTo>
                  <a:lnTo>
                    <a:pt x="274754" y="217542"/>
                  </a:lnTo>
                  <a:lnTo>
                    <a:pt x="309425" y="233415"/>
                  </a:lnTo>
                  <a:lnTo>
                    <a:pt x="357607" y="273441"/>
                  </a:lnTo>
                  <a:lnTo>
                    <a:pt x="361867" y="283137"/>
                  </a:lnTo>
                  <a:lnTo>
                    <a:pt x="363480" y="306389"/>
                  </a:lnTo>
                  <a:lnTo>
                    <a:pt x="357178" y="326083"/>
                  </a:lnTo>
                  <a:lnTo>
                    <a:pt x="352222" y="334610"/>
                  </a:lnTo>
                  <a:lnTo>
                    <a:pt x="337357" y="347203"/>
                  </a:lnTo>
                  <a:lnTo>
                    <a:pt x="299218" y="364820"/>
                  </a:lnTo>
                  <a:lnTo>
                    <a:pt x="242248" y="371160"/>
                  </a:lnTo>
                  <a:lnTo>
                    <a:pt x="181601" y="372412"/>
                  </a:lnTo>
                  <a:lnTo>
                    <a:pt x="124821" y="367071"/>
                  </a:lnTo>
                  <a:lnTo>
                    <a:pt x="89626" y="351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85306" y="2842694"/>
              <a:ext cx="105285" cy="147400"/>
            </a:xfrm>
            <a:custGeom>
              <a:avLst/>
              <a:gdLst/>
              <a:ahLst/>
              <a:cxnLst/>
              <a:rect l="0" t="0" r="0" b="0"/>
              <a:pathLst>
                <a:path w="105285" h="147400">
                  <a:moveTo>
                    <a:pt x="0" y="0"/>
                  </a:moveTo>
                  <a:lnTo>
                    <a:pt x="35916" y="59941"/>
                  </a:lnTo>
                  <a:lnTo>
                    <a:pt x="83346" y="115439"/>
                  </a:lnTo>
                  <a:lnTo>
                    <a:pt x="10528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85306" y="2811108"/>
              <a:ext cx="157928" cy="547483"/>
            </a:xfrm>
            <a:custGeom>
              <a:avLst/>
              <a:gdLst/>
              <a:ahLst/>
              <a:cxnLst/>
              <a:rect l="0" t="0" r="0" b="0"/>
              <a:pathLst>
                <a:path w="157928" h="547483">
                  <a:moveTo>
                    <a:pt x="157927" y="0"/>
                  </a:moveTo>
                  <a:lnTo>
                    <a:pt x="151861" y="32452"/>
                  </a:lnTo>
                  <a:lnTo>
                    <a:pt x="153262" y="73871"/>
                  </a:lnTo>
                  <a:lnTo>
                    <a:pt x="138595" y="127535"/>
                  </a:lnTo>
                  <a:lnTo>
                    <a:pt x="113686" y="188053"/>
                  </a:lnTo>
                  <a:lnTo>
                    <a:pt x="91303" y="239744"/>
                  </a:lnTo>
                  <a:lnTo>
                    <a:pt x="74403" y="295015"/>
                  </a:lnTo>
                  <a:lnTo>
                    <a:pt x="49009" y="357781"/>
                  </a:lnTo>
                  <a:lnTo>
                    <a:pt x="32253" y="411268"/>
                  </a:lnTo>
                  <a:lnTo>
                    <a:pt x="17679" y="461304"/>
                  </a:lnTo>
                  <a:lnTo>
                    <a:pt x="4705" y="51711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06404" y="2814035"/>
              <a:ext cx="231266" cy="235834"/>
            </a:xfrm>
            <a:custGeom>
              <a:avLst/>
              <a:gdLst/>
              <a:ahLst/>
              <a:cxnLst/>
              <a:rect l="0" t="0" r="0" b="0"/>
              <a:pathLst>
                <a:path w="231266" h="235834">
                  <a:moveTo>
                    <a:pt x="200041" y="18130"/>
                  </a:moveTo>
                  <a:lnTo>
                    <a:pt x="183274" y="6952"/>
                  </a:lnTo>
                  <a:lnTo>
                    <a:pt x="144900" y="0"/>
                  </a:lnTo>
                  <a:lnTo>
                    <a:pt x="107664" y="3530"/>
                  </a:lnTo>
                  <a:lnTo>
                    <a:pt x="74404" y="17574"/>
                  </a:lnTo>
                  <a:lnTo>
                    <a:pt x="59195" y="33091"/>
                  </a:lnTo>
                  <a:lnTo>
                    <a:pt x="39899" y="71648"/>
                  </a:lnTo>
                  <a:lnTo>
                    <a:pt x="40637" y="79545"/>
                  </a:lnTo>
                  <a:lnTo>
                    <a:pt x="44639" y="85980"/>
                  </a:lnTo>
                  <a:lnTo>
                    <a:pt x="50816" y="91439"/>
                  </a:lnTo>
                  <a:lnTo>
                    <a:pt x="73278" y="97505"/>
                  </a:lnTo>
                  <a:lnTo>
                    <a:pt x="129768" y="101400"/>
                  </a:lnTo>
                  <a:lnTo>
                    <a:pt x="191697" y="113685"/>
                  </a:lnTo>
                  <a:lnTo>
                    <a:pt x="205007" y="116928"/>
                  </a:lnTo>
                  <a:lnTo>
                    <a:pt x="215050" y="122600"/>
                  </a:lnTo>
                  <a:lnTo>
                    <a:pt x="229329" y="138261"/>
                  </a:lnTo>
                  <a:lnTo>
                    <a:pt x="231265" y="146181"/>
                  </a:lnTo>
                  <a:lnTo>
                    <a:pt x="230215" y="153800"/>
                  </a:lnTo>
                  <a:lnTo>
                    <a:pt x="222811" y="168505"/>
                  </a:lnTo>
                  <a:lnTo>
                    <a:pt x="211721" y="182840"/>
                  </a:lnTo>
                  <a:lnTo>
                    <a:pt x="181145" y="204063"/>
                  </a:lnTo>
                  <a:lnTo>
                    <a:pt x="118293" y="227767"/>
                  </a:lnTo>
                  <a:lnTo>
                    <a:pt x="78724" y="235833"/>
                  </a:lnTo>
                  <a:lnTo>
                    <a:pt x="49026" y="235380"/>
                  </a:lnTo>
                  <a:lnTo>
                    <a:pt x="0" y="218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76965" y="2632124"/>
              <a:ext cx="40051" cy="410612"/>
            </a:xfrm>
            <a:custGeom>
              <a:avLst/>
              <a:gdLst/>
              <a:ahLst/>
              <a:cxnLst/>
              <a:rect l="0" t="0" r="0" b="0"/>
              <a:pathLst>
                <a:path w="40051" h="410612">
                  <a:moveTo>
                    <a:pt x="40050" y="0"/>
                  </a:moveTo>
                  <a:lnTo>
                    <a:pt x="22092" y="53875"/>
                  </a:lnTo>
                  <a:lnTo>
                    <a:pt x="8383" y="104359"/>
                  </a:lnTo>
                  <a:lnTo>
                    <a:pt x="1032" y="154533"/>
                  </a:lnTo>
                  <a:lnTo>
                    <a:pt x="0" y="169703"/>
                  </a:lnTo>
                  <a:lnTo>
                    <a:pt x="8212" y="195916"/>
                  </a:lnTo>
                  <a:lnTo>
                    <a:pt x="15315" y="207820"/>
                  </a:lnTo>
                  <a:lnTo>
                    <a:pt x="25313" y="258108"/>
                  </a:lnTo>
                  <a:lnTo>
                    <a:pt x="28275" y="311873"/>
                  </a:lnTo>
                  <a:lnTo>
                    <a:pt x="36512" y="365631"/>
                  </a:lnTo>
                  <a:lnTo>
                    <a:pt x="4005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85389" y="2790051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46709" y="5590"/>
                  </a:lnTo>
                  <a:lnTo>
                    <a:pt x="186469" y="17959"/>
                  </a:lnTo>
                  <a:lnTo>
                    <a:pt x="132110" y="31667"/>
                  </a:lnTo>
                  <a:lnTo>
                    <a:pt x="82817" y="39019"/>
                  </a:lnTo>
                  <a:lnTo>
                    <a:pt x="37406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91696" y="2795392"/>
              <a:ext cx="247859" cy="215759"/>
            </a:xfrm>
            <a:custGeom>
              <a:avLst/>
              <a:gdLst/>
              <a:ahLst/>
              <a:cxnLst/>
              <a:rect l="0" t="0" r="0" b="0"/>
              <a:pathLst>
                <a:path w="247859" h="215759">
                  <a:moveTo>
                    <a:pt x="9547" y="89416"/>
                  </a:moveTo>
                  <a:lnTo>
                    <a:pt x="68164" y="98481"/>
                  </a:lnTo>
                  <a:lnTo>
                    <a:pt x="122338" y="106891"/>
                  </a:lnTo>
                  <a:lnTo>
                    <a:pt x="174980" y="106646"/>
                  </a:lnTo>
                  <a:lnTo>
                    <a:pt x="219520" y="95679"/>
                  </a:lnTo>
                  <a:lnTo>
                    <a:pt x="245936" y="80093"/>
                  </a:lnTo>
                  <a:lnTo>
                    <a:pt x="247858" y="75012"/>
                  </a:lnTo>
                  <a:lnTo>
                    <a:pt x="245630" y="70455"/>
                  </a:lnTo>
                  <a:lnTo>
                    <a:pt x="228846" y="52212"/>
                  </a:lnTo>
                  <a:lnTo>
                    <a:pt x="205936" y="27700"/>
                  </a:lnTo>
                  <a:lnTo>
                    <a:pt x="196625" y="20196"/>
                  </a:lnTo>
                  <a:lnTo>
                    <a:pt x="173802" y="11858"/>
                  </a:lnTo>
                  <a:lnTo>
                    <a:pt x="114496" y="0"/>
                  </a:lnTo>
                  <a:lnTo>
                    <a:pt x="53235" y="9863"/>
                  </a:lnTo>
                  <a:lnTo>
                    <a:pt x="26131" y="25160"/>
                  </a:lnTo>
                  <a:lnTo>
                    <a:pt x="3283" y="44511"/>
                  </a:lnTo>
                  <a:lnTo>
                    <a:pt x="692" y="51290"/>
                  </a:lnTo>
                  <a:lnTo>
                    <a:pt x="1304" y="58150"/>
                  </a:lnTo>
                  <a:lnTo>
                    <a:pt x="4052" y="65062"/>
                  </a:lnTo>
                  <a:lnTo>
                    <a:pt x="3985" y="82102"/>
                  </a:lnTo>
                  <a:lnTo>
                    <a:pt x="0" y="127225"/>
                  </a:lnTo>
                  <a:lnTo>
                    <a:pt x="4899" y="161840"/>
                  </a:lnTo>
                  <a:lnTo>
                    <a:pt x="19348" y="188734"/>
                  </a:lnTo>
                  <a:lnTo>
                    <a:pt x="38080" y="201018"/>
                  </a:lnTo>
                  <a:lnTo>
                    <a:pt x="63173" y="209206"/>
                  </a:lnTo>
                  <a:lnTo>
                    <a:pt x="117582" y="214464"/>
                  </a:lnTo>
                  <a:lnTo>
                    <a:pt x="146418" y="215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21946" y="2768799"/>
              <a:ext cx="368894" cy="296651"/>
            </a:xfrm>
            <a:custGeom>
              <a:avLst/>
              <a:gdLst/>
              <a:ahLst/>
              <a:cxnLst/>
              <a:rect l="0" t="0" r="0" b="0"/>
              <a:pathLst>
                <a:path w="368894" h="296651">
                  <a:moveTo>
                    <a:pt x="21453" y="105480"/>
                  </a:moveTo>
                  <a:lnTo>
                    <a:pt x="29785" y="159625"/>
                  </a:lnTo>
                  <a:lnTo>
                    <a:pt x="37137" y="220161"/>
                  </a:lnTo>
                  <a:lnTo>
                    <a:pt x="53255" y="282929"/>
                  </a:lnTo>
                  <a:lnTo>
                    <a:pt x="57814" y="296650"/>
                  </a:lnTo>
                  <a:lnTo>
                    <a:pt x="52634" y="278067"/>
                  </a:lnTo>
                  <a:lnTo>
                    <a:pt x="39140" y="241755"/>
                  </a:lnTo>
                  <a:lnTo>
                    <a:pt x="30275" y="183915"/>
                  </a:lnTo>
                  <a:lnTo>
                    <a:pt x="19105" y="121095"/>
                  </a:lnTo>
                  <a:lnTo>
                    <a:pt x="1260" y="91650"/>
                  </a:lnTo>
                  <a:lnTo>
                    <a:pt x="0" y="67358"/>
                  </a:lnTo>
                  <a:lnTo>
                    <a:pt x="3641" y="61348"/>
                  </a:lnTo>
                  <a:lnTo>
                    <a:pt x="9578" y="59681"/>
                  </a:lnTo>
                  <a:lnTo>
                    <a:pt x="17046" y="60910"/>
                  </a:lnTo>
                  <a:lnTo>
                    <a:pt x="31583" y="68513"/>
                  </a:lnTo>
                  <a:lnTo>
                    <a:pt x="90727" y="112171"/>
                  </a:lnTo>
                  <a:lnTo>
                    <a:pt x="122354" y="157365"/>
                  </a:lnTo>
                  <a:lnTo>
                    <a:pt x="127325" y="159957"/>
                  </a:lnTo>
                  <a:lnTo>
                    <a:pt x="130639" y="157006"/>
                  </a:lnTo>
                  <a:lnTo>
                    <a:pt x="141546" y="118648"/>
                  </a:lnTo>
                  <a:lnTo>
                    <a:pt x="141289" y="108409"/>
                  </a:lnTo>
                  <a:lnTo>
                    <a:pt x="133259" y="81652"/>
                  </a:lnTo>
                  <a:lnTo>
                    <a:pt x="134705" y="62135"/>
                  </a:lnTo>
                  <a:lnTo>
                    <a:pt x="147686" y="31416"/>
                  </a:lnTo>
                  <a:lnTo>
                    <a:pt x="171939" y="5676"/>
                  </a:lnTo>
                  <a:lnTo>
                    <a:pt x="182608" y="1510"/>
                  </a:lnTo>
                  <a:lnTo>
                    <a:pt x="206941" y="0"/>
                  </a:lnTo>
                  <a:lnTo>
                    <a:pt x="230234" y="9467"/>
                  </a:lnTo>
                  <a:lnTo>
                    <a:pt x="263079" y="37648"/>
                  </a:lnTo>
                  <a:lnTo>
                    <a:pt x="298156" y="69394"/>
                  </a:lnTo>
                  <a:lnTo>
                    <a:pt x="321077" y="87102"/>
                  </a:lnTo>
                  <a:lnTo>
                    <a:pt x="335163" y="106671"/>
                  </a:lnTo>
                  <a:lnTo>
                    <a:pt x="349670" y="154186"/>
                  </a:lnTo>
                  <a:lnTo>
                    <a:pt x="361378" y="201540"/>
                  </a:lnTo>
                  <a:lnTo>
                    <a:pt x="366666" y="256385"/>
                  </a:lnTo>
                  <a:lnTo>
                    <a:pt x="368893" y="294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905658" y="347440"/>
            <a:ext cx="7117265" cy="800167"/>
            <a:chOff x="1905658" y="347440"/>
            <a:chExt cx="7117265" cy="800167"/>
          </a:xfrm>
        </p:grpSpPr>
        <p:sp>
          <p:nvSpPr>
            <p:cNvPr id="2" name="Freeform 1"/>
            <p:cNvSpPr/>
            <p:nvPr/>
          </p:nvSpPr>
          <p:spPr>
            <a:xfrm>
              <a:off x="1905658" y="378333"/>
              <a:ext cx="368498" cy="769274"/>
            </a:xfrm>
            <a:custGeom>
              <a:avLst/>
              <a:gdLst/>
              <a:ahLst/>
              <a:cxnLst/>
              <a:rect l="0" t="0" r="0" b="0"/>
              <a:pathLst>
                <a:path w="368498" h="769274">
                  <a:moveTo>
                    <a:pt x="0" y="769273"/>
                  </a:moveTo>
                  <a:lnTo>
                    <a:pt x="8333" y="717222"/>
                  </a:lnTo>
                  <a:lnTo>
                    <a:pt x="9878" y="661044"/>
                  </a:lnTo>
                  <a:lnTo>
                    <a:pt x="13455" y="609303"/>
                  </a:lnTo>
                  <a:lnTo>
                    <a:pt x="19555" y="554790"/>
                  </a:lnTo>
                  <a:lnTo>
                    <a:pt x="32312" y="493283"/>
                  </a:lnTo>
                  <a:lnTo>
                    <a:pt x="40177" y="438936"/>
                  </a:lnTo>
                  <a:lnTo>
                    <a:pt x="48967" y="383140"/>
                  </a:lnTo>
                  <a:lnTo>
                    <a:pt x="51916" y="327059"/>
                  </a:lnTo>
                  <a:lnTo>
                    <a:pt x="52499" y="270920"/>
                  </a:lnTo>
                  <a:lnTo>
                    <a:pt x="60956" y="209067"/>
                  </a:lnTo>
                  <a:lnTo>
                    <a:pt x="68323" y="149088"/>
                  </a:lnTo>
                  <a:lnTo>
                    <a:pt x="73807" y="97509"/>
                  </a:lnTo>
                  <a:lnTo>
                    <a:pt x="76111" y="96822"/>
                  </a:lnTo>
                  <a:lnTo>
                    <a:pt x="78816" y="99874"/>
                  </a:lnTo>
                  <a:lnTo>
                    <a:pt x="98087" y="150985"/>
                  </a:lnTo>
                  <a:lnTo>
                    <a:pt x="123490" y="204815"/>
                  </a:lnTo>
                  <a:lnTo>
                    <a:pt x="165004" y="259213"/>
                  </a:lnTo>
                  <a:lnTo>
                    <a:pt x="191609" y="275513"/>
                  </a:lnTo>
                  <a:lnTo>
                    <a:pt x="200269" y="276323"/>
                  </a:lnTo>
                  <a:lnTo>
                    <a:pt x="216130" y="270984"/>
                  </a:lnTo>
                  <a:lnTo>
                    <a:pt x="230978" y="254573"/>
                  </a:lnTo>
                  <a:lnTo>
                    <a:pt x="249372" y="219026"/>
                  </a:lnTo>
                  <a:lnTo>
                    <a:pt x="269795" y="158472"/>
                  </a:lnTo>
                  <a:lnTo>
                    <a:pt x="284183" y="102135"/>
                  </a:lnTo>
                  <a:lnTo>
                    <a:pt x="292701" y="40618"/>
                  </a:lnTo>
                  <a:lnTo>
                    <a:pt x="299765" y="3163"/>
                  </a:lnTo>
                  <a:lnTo>
                    <a:pt x="301619" y="0"/>
                  </a:lnTo>
                  <a:lnTo>
                    <a:pt x="302855" y="2571"/>
                  </a:lnTo>
                  <a:lnTo>
                    <a:pt x="304838" y="51496"/>
                  </a:lnTo>
                  <a:lnTo>
                    <a:pt x="305181" y="114141"/>
                  </a:lnTo>
                  <a:lnTo>
                    <a:pt x="305283" y="167798"/>
                  </a:lnTo>
                  <a:lnTo>
                    <a:pt x="305313" y="218921"/>
                  </a:lnTo>
                  <a:lnTo>
                    <a:pt x="306493" y="281362"/>
                  </a:lnTo>
                  <a:lnTo>
                    <a:pt x="312561" y="330429"/>
                  </a:lnTo>
                  <a:lnTo>
                    <a:pt x="318323" y="389523"/>
                  </a:lnTo>
                  <a:lnTo>
                    <a:pt x="330380" y="446256"/>
                  </a:lnTo>
                  <a:lnTo>
                    <a:pt x="340565" y="505238"/>
                  </a:lnTo>
                  <a:lnTo>
                    <a:pt x="345403" y="563398"/>
                  </a:lnTo>
                  <a:lnTo>
                    <a:pt x="352426" y="612087"/>
                  </a:lnTo>
                  <a:lnTo>
                    <a:pt x="360358" y="675322"/>
                  </a:lnTo>
                  <a:lnTo>
                    <a:pt x="368497" y="695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43335" y="719020"/>
              <a:ext cx="207659" cy="319855"/>
            </a:xfrm>
            <a:custGeom>
              <a:avLst/>
              <a:gdLst/>
              <a:ahLst/>
              <a:cxnLst/>
              <a:rect l="0" t="0" r="0" b="0"/>
              <a:pathLst>
                <a:path w="207659" h="319855">
                  <a:moveTo>
                    <a:pt x="57162" y="175902"/>
                  </a:moveTo>
                  <a:lnTo>
                    <a:pt x="111037" y="148391"/>
                  </a:lnTo>
                  <a:lnTo>
                    <a:pt x="171914" y="124479"/>
                  </a:lnTo>
                  <a:lnTo>
                    <a:pt x="188491" y="108593"/>
                  </a:lnTo>
                  <a:lnTo>
                    <a:pt x="205389" y="79919"/>
                  </a:lnTo>
                  <a:lnTo>
                    <a:pt x="207658" y="59544"/>
                  </a:lnTo>
                  <a:lnTo>
                    <a:pt x="203598" y="39959"/>
                  </a:lnTo>
                  <a:lnTo>
                    <a:pt x="193995" y="23456"/>
                  </a:lnTo>
                  <a:lnTo>
                    <a:pt x="178808" y="11442"/>
                  </a:lnTo>
                  <a:lnTo>
                    <a:pt x="159190" y="3373"/>
                  </a:lnTo>
                  <a:lnTo>
                    <a:pt x="123007" y="0"/>
                  </a:lnTo>
                  <a:lnTo>
                    <a:pt x="100465" y="3357"/>
                  </a:lnTo>
                  <a:lnTo>
                    <a:pt x="68043" y="23002"/>
                  </a:lnTo>
                  <a:lnTo>
                    <a:pt x="41799" y="45460"/>
                  </a:lnTo>
                  <a:lnTo>
                    <a:pt x="24794" y="78111"/>
                  </a:lnTo>
                  <a:lnTo>
                    <a:pt x="8568" y="132235"/>
                  </a:lnTo>
                  <a:lnTo>
                    <a:pt x="0" y="181031"/>
                  </a:lnTo>
                  <a:lnTo>
                    <a:pt x="5000" y="230194"/>
                  </a:lnTo>
                  <a:lnTo>
                    <a:pt x="33583" y="290546"/>
                  </a:lnTo>
                  <a:lnTo>
                    <a:pt x="50192" y="306013"/>
                  </a:lnTo>
                  <a:lnTo>
                    <a:pt x="70442" y="315618"/>
                  </a:lnTo>
                  <a:lnTo>
                    <a:pt x="106980" y="319854"/>
                  </a:lnTo>
                  <a:lnTo>
                    <a:pt x="169218" y="306312"/>
                  </a:lnTo>
                  <a:lnTo>
                    <a:pt x="183504" y="302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2252" y="379025"/>
              <a:ext cx="20496" cy="684354"/>
            </a:xfrm>
            <a:custGeom>
              <a:avLst/>
              <a:gdLst/>
              <a:ahLst/>
              <a:cxnLst/>
              <a:rect l="0" t="0" r="0" b="0"/>
              <a:pathLst>
                <a:path w="20496" h="684354">
                  <a:moveTo>
                    <a:pt x="10401" y="0"/>
                  </a:moveTo>
                  <a:lnTo>
                    <a:pt x="1335" y="58617"/>
                  </a:lnTo>
                  <a:lnTo>
                    <a:pt x="306" y="110175"/>
                  </a:lnTo>
                  <a:lnTo>
                    <a:pt x="0" y="158727"/>
                  </a:lnTo>
                  <a:lnTo>
                    <a:pt x="5499" y="208337"/>
                  </a:lnTo>
                  <a:lnTo>
                    <a:pt x="9432" y="270267"/>
                  </a:lnTo>
                  <a:lnTo>
                    <a:pt x="10114" y="320415"/>
                  </a:lnTo>
                  <a:lnTo>
                    <a:pt x="10315" y="371149"/>
                  </a:lnTo>
                  <a:lnTo>
                    <a:pt x="10384" y="433926"/>
                  </a:lnTo>
                  <a:lnTo>
                    <a:pt x="15986" y="496715"/>
                  </a:lnTo>
                  <a:lnTo>
                    <a:pt x="19464" y="551158"/>
                  </a:lnTo>
                  <a:lnTo>
                    <a:pt x="20495" y="606153"/>
                  </a:lnTo>
                  <a:lnTo>
                    <a:pt x="13608" y="664053"/>
                  </a:lnTo>
                  <a:lnTo>
                    <a:pt x="10401" y="684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11026" y="642238"/>
              <a:ext cx="336912" cy="42115"/>
            </a:xfrm>
            <a:custGeom>
              <a:avLst/>
              <a:gdLst/>
              <a:ahLst/>
              <a:cxnLst/>
              <a:rect l="0" t="0" r="0" b="0"/>
              <a:pathLst>
                <a:path w="336912" h="42115">
                  <a:moveTo>
                    <a:pt x="336911" y="0"/>
                  </a:moveTo>
                  <a:lnTo>
                    <a:pt x="279647" y="8333"/>
                  </a:lnTo>
                  <a:lnTo>
                    <a:pt x="230257" y="12997"/>
                  </a:lnTo>
                  <a:lnTo>
                    <a:pt x="181698" y="18669"/>
                  </a:lnTo>
                  <a:lnTo>
                    <a:pt x="134555" y="23469"/>
                  </a:lnTo>
                  <a:lnTo>
                    <a:pt x="83541" y="32300"/>
                  </a:lnTo>
                  <a:lnTo>
                    <a:pt x="37621" y="392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71203" y="736994"/>
              <a:ext cx="124134" cy="307494"/>
            </a:xfrm>
            <a:custGeom>
              <a:avLst/>
              <a:gdLst/>
              <a:ahLst/>
              <a:cxnLst/>
              <a:rect l="0" t="0" r="0" b="0"/>
              <a:pathLst>
                <a:path w="124134" h="307494">
                  <a:moveTo>
                    <a:pt x="18848" y="126342"/>
                  </a:moveTo>
                  <a:lnTo>
                    <a:pt x="24438" y="184959"/>
                  </a:lnTo>
                  <a:lnTo>
                    <a:pt x="37977" y="239133"/>
                  </a:lnTo>
                  <a:lnTo>
                    <a:pt x="58848" y="291775"/>
                  </a:lnTo>
                  <a:lnTo>
                    <a:pt x="63062" y="303311"/>
                  </a:lnTo>
                  <a:lnTo>
                    <a:pt x="63532" y="307493"/>
                  </a:lnTo>
                  <a:lnTo>
                    <a:pt x="61506" y="306771"/>
                  </a:lnTo>
                  <a:lnTo>
                    <a:pt x="57815" y="302780"/>
                  </a:lnTo>
                  <a:lnTo>
                    <a:pt x="36834" y="241705"/>
                  </a:lnTo>
                  <a:lnTo>
                    <a:pt x="16812" y="180326"/>
                  </a:lnTo>
                  <a:lnTo>
                    <a:pt x="2762" y="120281"/>
                  </a:lnTo>
                  <a:lnTo>
                    <a:pt x="0" y="91673"/>
                  </a:lnTo>
                  <a:lnTo>
                    <a:pt x="5012" y="66480"/>
                  </a:lnTo>
                  <a:lnTo>
                    <a:pt x="20988" y="35686"/>
                  </a:lnTo>
                  <a:lnTo>
                    <a:pt x="35007" y="20540"/>
                  </a:lnTo>
                  <a:lnTo>
                    <a:pt x="52936" y="9909"/>
                  </a:lnTo>
                  <a:lnTo>
                    <a:pt x="105500" y="1305"/>
                  </a:lnTo>
                  <a:lnTo>
                    <a:pt x="1241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0621" y="800165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10529" y="58617"/>
                  </a:lnTo>
                  <a:lnTo>
                    <a:pt x="10529" y="113961"/>
                  </a:lnTo>
                  <a:lnTo>
                    <a:pt x="7409" y="176886"/>
                  </a:lnTo>
                  <a:lnTo>
                    <a:pt x="2196" y="21423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79564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98100" y="746378"/>
              <a:ext cx="197320" cy="282358"/>
            </a:xfrm>
            <a:custGeom>
              <a:avLst/>
              <a:gdLst/>
              <a:ahLst/>
              <a:cxnLst/>
              <a:rect l="0" t="0" r="0" b="0"/>
              <a:pathLst>
                <a:path w="197320" h="282358">
                  <a:moveTo>
                    <a:pt x="197319" y="32730"/>
                  </a:moveTo>
                  <a:lnTo>
                    <a:pt x="162422" y="3422"/>
                  </a:lnTo>
                  <a:lnTo>
                    <a:pt x="152997" y="323"/>
                  </a:lnTo>
                  <a:lnTo>
                    <a:pt x="133167" y="0"/>
                  </a:lnTo>
                  <a:lnTo>
                    <a:pt x="85775" y="10494"/>
                  </a:lnTo>
                  <a:lnTo>
                    <a:pt x="51457" y="33884"/>
                  </a:lnTo>
                  <a:lnTo>
                    <a:pt x="36565" y="49621"/>
                  </a:lnTo>
                  <a:lnTo>
                    <a:pt x="6467" y="105650"/>
                  </a:lnTo>
                  <a:lnTo>
                    <a:pt x="0" y="143373"/>
                  </a:lnTo>
                  <a:lnTo>
                    <a:pt x="3674" y="184187"/>
                  </a:lnTo>
                  <a:lnTo>
                    <a:pt x="17760" y="225915"/>
                  </a:lnTo>
                  <a:lnTo>
                    <a:pt x="33287" y="247662"/>
                  </a:lnTo>
                  <a:lnTo>
                    <a:pt x="51886" y="263956"/>
                  </a:lnTo>
                  <a:lnTo>
                    <a:pt x="71851" y="275097"/>
                  </a:lnTo>
                  <a:lnTo>
                    <a:pt x="108411" y="282357"/>
                  </a:lnTo>
                  <a:lnTo>
                    <a:pt x="170331" y="276679"/>
                  </a:lnTo>
                  <a:lnTo>
                    <a:pt x="197319" y="274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90217" y="379025"/>
              <a:ext cx="374154" cy="615335"/>
            </a:xfrm>
            <a:custGeom>
              <a:avLst/>
              <a:gdLst/>
              <a:ahLst/>
              <a:cxnLst/>
              <a:rect l="0" t="0" r="0" b="0"/>
              <a:pathLst>
                <a:path w="374154" h="615335">
                  <a:moveTo>
                    <a:pt x="0" y="10529"/>
                  </a:moveTo>
                  <a:lnTo>
                    <a:pt x="0" y="59460"/>
                  </a:lnTo>
                  <a:lnTo>
                    <a:pt x="5589" y="113001"/>
                  </a:lnTo>
                  <a:lnTo>
                    <a:pt x="12998" y="176419"/>
                  </a:lnTo>
                  <a:lnTo>
                    <a:pt x="19996" y="239695"/>
                  </a:lnTo>
                  <a:lnTo>
                    <a:pt x="20847" y="295005"/>
                  </a:lnTo>
                  <a:lnTo>
                    <a:pt x="26605" y="345402"/>
                  </a:lnTo>
                  <a:lnTo>
                    <a:pt x="31772" y="408303"/>
                  </a:lnTo>
                  <a:lnTo>
                    <a:pt x="39700" y="469069"/>
                  </a:lnTo>
                  <a:lnTo>
                    <a:pt x="52859" y="523415"/>
                  </a:lnTo>
                  <a:lnTo>
                    <a:pt x="78624" y="584737"/>
                  </a:lnTo>
                  <a:lnTo>
                    <a:pt x="91876" y="603424"/>
                  </a:lnTo>
                  <a:lnTo>
                    <a:pt x="114923" y="613290"/>
                  </a:lnTo>
                  <a:lnTo>
                    <a:pt x="143494" y="615334"/>
                  </a:lnTo>
                  <a:lnTo>
                    <a:pt x="171790" y="608444"/>
                  </a:lnTo>
                  <a:lnTo>
                    <a:pt x="225743" y="577722"/>
                  </a:lnTo>
                  <a:lnTo>
                    <a:pt x="283720" y="526552"/>
                  </a:lnTo>
                  <a:lnTo>
                    <a:pt x="296893" y="511274"/>
                  </a:lnTo>
                  <a:lnTo>
                    <a:pt x="322442" y="452320"/>
                  </a:lnTo>
                  <a:lnTo>
                    <a:pt x="340365" y="394441"/>
                  </a:lnTo>
                  <a:lnTo>
                    <a:pt x="354448" y="344896"/>
                  </a:lnTo>
                  <a:lnTo>
                    <a:pt x="363815" y="293265"/>
                  </a:lnTo>
                  <a:lnTo>
                    <a:pt x="368280" y="243781"/>
                  </a:lnTo>
                  <a:lnTo>
                    <a:pt x="374153" y="183496"/>
                  </a:lnTo>
                  <a:lnTo>
                    <a:pt x="369523" y="137818"/>
                  </a:lnTo>
                  <a:lnTo>
                    <a:pt x="360743" y="84899"/>
                  </a:lnTo>
                  <a:lnTo>
                    <a:pt x="343834" y="22532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02263" y="730853"/>
              <a:ext cx="195894" cy="255265"/>
            </a:xfrm>
            <a:custGeom>
              <a:avLst/>
              <a:gdLst/>
              <a:ahLst/>
              <a:cxnLst/>
              <a:rect l="0" t="0" r="0" b="0"/>
              <a:pathLst>
                <a:path w="195894" h="255265">
                  <a:moveTo>
                    <a:pt x="30151" y="48255"/>
                  </a:moveTo>
                  <a:lnTo>
                    <a:pt x="30151" y="106872"/>
                  </a:lnTo>
                  <a:lnTo>
                    <a:pt x="37387" y="169452"/>
                  </a:lnTo>
                  <a:lnTo>
                    <a:pt x="39704" y="219606"/>
                  </a:lnTo>
                  <a:lnTo>
                    <a:pt x="40246" y="249973"/>
                  </a:lnTo>
                  <a:lnTo>
                    <a:pt x="38051" y="255264"/>
                  </a:lnTo>
                  <a:lnTo>
                    <a:pt x="34248" y="254111"/>
                  </a:lnTo>
                  <a:lnTo>
                    <a:pt x="29373" y="248664"/>
                  </a:lnTo>
                  <a:lnTo>
                    <a:pt x="5824" y="185697"/>
                  </a:lnTo>
                  <a:lnTo>
                    <a:pt x="0" y="134719"/>
                  </a:lnTo>
                  <a:lnTo>
                    <a:pt x="1968" y="82709"/>
                  </a:lnTo>
                  <a:lnTo>
                    <a:pt x="13222" y="49105"/>
                  </a:lnTo>
                  <a:lnTo>
                    <a:pt x="37986" y="11898"/>
                  </a:lnTo>
                  <a:lnTo>
                    <a:pt x="57810" y="2851"/>
                  </a:lnTo>
                  <a:lnTo>
                    <a:pt x="81048" y="0"/>
                  </a:lnTo>
                  <a:lnTo>
                    <a:pt x="103075" y="2632"/>
                  </a:lnTo>
                  <a:lnTo>
                    <a:pt x="112692" y="8481"/>
                  </a:lnTo>
                  <a:lnTo>
                    <a:pt x="137406" y="39070"/>
                  </a:lnTo>
                  <a:lnTo>
                    <a:pt x="166718" y="91328"/>
                  </a:lnTo>
                  <a:lnTo>
                    <a:pt x="189448" y="146711"/>
                  </a:lnTo>
                  <a:lnTo>
                    <a:pt x="195893" y="188691"/>
                  </a:lnTo>
                  <a:lnTo>
                    <a:pt x="188079" y="237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53513" y="758051"/>
              <a:ext cx="7236" cy="252685"/>
            </a:xfrm>
            <a:custGeom>
              <a:avLst/>
              <a:gdLst/>
              <a:ahLst/>
              <a:cxnLst/>
              <a:rect l="0" t="0" r="0" b="0"/>
              <a:pathLst>
                <a:path w="7236" h="252685">
                  <a:moveTo>
                    <a:pt x="0" y="0"/>
                  </a:moveTo>
                  <a:lnTo>
                    <a:pt x="0" y="58617"/>
                  </a:lnTo>
                  <a:lnTo>
                    <a:pt x="7235" y="121197"/>
                  </a:lnTo>
                  <a:lnTo>
                    <a:pt x="6758" y="183644"/>
                  </a:lnTo>
                  <a:lnTo>
                    <a:pt x="2002" y="21936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42984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11440" y="484310"/>
              <a:ext cx="26606" cy="536955"/>
            </a:xfrm>
            <a:custGeom>
              <a:avLst/>
              <a:gdLst/>
              <a:ahLst/>
              <a:cxnLst/>
              <a:rect l="0" t="0" r="0" b="0"/>
              <a:pathLst>
                <a:path w="26606" h="53695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3"/>
                  </a:lnTo>
                  <a:lnTo>
                    <a:pt x="9065" y="230217"/>
                  </a:lnTo>
                  <a:lnTo>
                    <a:pt x="15684" y="275793"/>
                  </a:lnTo>
                  <a:lnTo>
                    <a:pt x="19465" y="335700"/>
                  </a:lnTo>
                  <a:lnTo>
                    <a:pt x="20349" y="378488"/>
                  </a:lnTo>
                  <a:lnTo>
                    <a:pt x="20847" y="438918"/>
                  </a:lnTo>
                  <a:lnTo>
                    <a:pt x="26605" y="500561"/>
                  </a:lnTo>
                  <a:lnTo>
                    <a:pt x="26253" y="518050"/>
                  </a:lnTo>
                  <a:lnTo>
                    <a:pt x="21057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06155" y="65276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9065"/>
                  </a:lnTo>
                  <a:lnTo>
                    <a:pt x="111600" y="18645"/>
                  </a:lnTo>
                  <a:lnTo>
                    <a:pt x="50077" y="31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37782" y="678763"/>
              <a:ext cx="261127" cy="300388"/>
            </a:xfrm>
            <a:custGeom>
              <a:avLst/>
              <a:gdLst/>
              <a:ahLst/>
              <a:cxnLst/>
              <a:rect l="0" t="0" r="0" b="0"/>
              <a:pathLst>
                <a:path w="261127" h="300388">
                  <a:moveTo>
                    <a:pt x="221098" y="5589"/>
                  </a:moveTo>
                  <a:lnTo>
                    <a:pt x="204331" y="0"/>
                  </a:lnTo>
                  <a:lnTo>
                    <a:pt x="171547" y="2113"/>
                  </a:lnTo>
                  <a:lnTo>
                    <a:pt x="126953" y="14478"/>
                  </a:lnTo>
                  <a:lnTo>
                    <a:pt x="87468" y="38237"/>
                  </a:lnTo>
                  <a:lnTo>
                    <a:pt x="26220" y="86369"/>
                  </a:lnTo>
                  <a:lnTo>
                    <a:pt x="9589" y="112972"/>
                  </a:lnTo>
                  <a:lnTo>
                    <a:pt x="11072" y="119292"/>
                  </a:lnTo>
                  <a:lnTo>
                    <a:pt x="16740" y="123505"/>
                  </a:lnTo>
                  <a:lnTo>
                    <a:pt x="36686" y="128186"/>
                  </a:lnTo>
                  <a:lnTo>
                    <a:pt x="97150" y="128072"/>
                  </a:lnTo>
                  <a:lnTo>
                    <a:pt x="148108" y="126498"/>
                  </a:lnTo>
                  <a:lnTo>
                    <a:pt x="197132" y="133441"/>
                  </a:lnTo>
                  <a:lnTo>
                    <a:pt x="238174" y="146026"/>
                  </a:lnTo>
                  <a:lnTo>
                    <a:pt x="250030" y="151856"/>
                  </a:lnTo>
                  <a:lnTo>
                    <a:pt x="256764" y="161592"/>
                  </a:lnTo>
                  <a:lnTo>
                    <a:pt x="261126" y="188007"/>
                  </a:lnTo>
                  <a:lnTo>
                    <a:pt x="251416" y="230174"/>
                  </a:lnTo>
                  <a:lnTo>
                    <a:pt x="243650" y="240710"/>
                  </a:lnTo>
                  <a:lnTo>
                    <a:pt x="184352" y="276049"/>
                  </a:lnTo>
                  <a:lnTo>
                    <a:pt x="128356" y="294366"/>
                  </a:lnTo>
                  <a:lnTo>
                    <a:pt x="65302" y="299198"/>
                  </a:lnTo>
                  <a:lnTo>
                    <a:pt x="27928" y="300035"/>
                  </a:lnTo>
                  <a:lnTo>
                    <a:pt x="0" y="300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72046" y="715937"/>
              <a:ext cx="277193" cy="238239"/>
            </a:xfrm>
            <a:custGeom>
              <a:avLst/>
              <a:gdLst/>
              <a:ahLst/>
              <a:cxnLst/>
              <a:rect l="0" t="0" r="0" b="0"/>
              <a:pathLst>
                <a:path w="277193" h="238239">
                  <a:moveTo>
                    <a:pt x="192202" y="0"/>
                  </a:moveTo>
                  <a:lnTo>
                    <a:pt x="143272" y="3120"/>
                  </a:lnTo>
                  <a:lnTo>
                    <a:pt x="101665" y="14573"/>
                  </a:lnTo>
                  <a:lnTo>
                    <a:pt x="46529" y="46156"/>
                  </a:lnTo>
                  <a:lnTo>
                    <a:pt x="22958" y="68008"/>
                  </a:lnTo>
                  <a:lnTo>
                    <a:pt x="8045" y="97360"/>
                  </a:lnTo>
                  <a:lnTo>
                    <a:pt x="0" y="122040"/>
                  </a:lnTo>
                  <a:lnTo>
                    <a:pt x="1884" y="145487"/>
                  </a:lnTo>
                  <a:lnTo>
                    <a:pt x="22157" y="189136"/>
                  </a:lnTo>
                  <a:lnTo>
                    <a:pt x="38248" y="204163"/>
                  </a:lnTo>
                  <a:lnTo>
                    <a:pt x="82763" y="228932"/>
                  </a:lnTo>
                  <a:lnTo>
                    <a:pt x="122861" y="238238"/>
                  </a:lnTo>
                  <a:lnTo>
                    <a:pt x="150465" y="234175"/>
                  </a:lnTo>
                  <a:lnTo>
                    <a:pt x="211922" y="206010"/>
                  </a:lnTo>
                  <a:lnTo>
                    <a:pt x="243279" y="184522"/>
                  </a:lnTo>
                  <a:lnTo>
                    <a:pt x="260137" y="166238"/>
                  </a:lnTo>
                  <a:lnTo>
                    <a:pt x="277192" y="130624"/>
                  </a:lnTo>
                  <a:lnTo>
                    <a:pt x="276379" y="104069"/>
                  </a:lnTo>
                  <a:lnTo>
                    <a:pt x="267049" y="77839"/>
                  </a:lnTo>
                  <a:lnTo>
                    <a:pt x="242065" y="44510"/>
                  </a:lnTo>
                  <a:lnTo>
                    <a:pt x="212436" y="20467"/>
                  </a:lnTo>
                  <a:lnTo>
                    <a:pt x="191836" y="9877"/>
                  </a:lnTo>
                  <a:lnTo>
                    <a:pt x="170983" y="7509"/>
                  </a:lnTo>
                  <a:lnTo>
                    <a:pt x="153526" y="10357"/>
                  </a:lnTo>
                  <a:lnTo>
                    <a:pt x="148870" y="12754"/>
                  </a:lnTo>
                  <a:lnTo>
                    <a:pt x="13956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29976" y="434880"/>
              <a:ext cx="134315" cy="533742"/>
            </a:xfrm>
            <a:custGeom>
              <a:avLst/>
              <a:gdLst/>
              <a:ahLst/>
              <a:cxnLst/>
              <a:rect l="0" t="0" r="0" b="0"/>
              <a:pathLst>
                <a:path w="134315" h="533742">
                  <a:moveTo>
                    <a:pt x="102729" y="533741"/>
                  </a:moveTo>
                  <a:lnTo>
                    <a:pt x="99609" y="491050"/>
                  </a:lnTo>
                  <a:lnTo>
                    <a:pt x="83601" y="430503"/>
                  </a:lnTo>
                  <a:lnTo>
                    <a:pt x="62729" y="372405"/>
                  </a:lnTo>
                  <a:lnTo>
                    <a:pt x="46994" y="316129"/>
                  </a:lnTo>
                  <a:lnTo>
                    <a:pt x="32621" y="256746"/>
                  </a:lnTo>
                  <a:lnTo>
                    <a:pt x="18517" y="202556"/>
                  </a:lnTo>
                  <a:lnTo>
                    <a:pt x="4466" y="141809"/>
                  </a:lnTo>
                  <a:lnTo>
                    <a:pt x="0" y="84749"/>
                  </a:lnTo>
                  <a:lnTo>
                    <a:pt x="7430" y="44817"/>
                  </a:lnTo>
                  <a:lnTo>
                    <a:pt x="17870" y="25543"/>
                  </a:lnTo>
                  <a:lnTo>
                    <a:pt x="36547" y="12298"/>
                  </a:lnTo>
                  <a:lnTo>
                    <a:pt x="60447" y="3681"/>
                  </a:lnTo>
                  <a:lnTo>
                    <a:pt x="97870" y="0"/>
                  </a:lnTo>
                  <a:lnTo>
                    <a:pt x="134314" y="7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32663" y="694880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0206" y="0"/>
                  </a:lnTo>
                  <a:lnTo>
                    <a:pt x="141365" y="0"/>
                  </a:lnTo>
                  <a:lnTo>
                    <a:pt x="85560" y="0"/>
                  </a:lnTo>
                  <a:lnTo>
                    <a:pt x="382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5958" y="393420"/>
              <a:ext cx="379027" cy="638373"/>
            </a:xfrm>
            <a:custGeom>
              <a:avLst/>
              <a:gdLst/>
              <a:ahLst/>
              <a:cxnLst/>
              <a:rect l="0" t="0" r="0" b="0"/>
              <a:pathLst>
                <a:path w="379027" h="638373">
                  <a:moveTo>
                    <a:pt x="0" y="575201"/>
                  </a:moveTo>
                  <a:lnTo>
                    <a:pt x="3120" y="517937"/>
                  </a:lnTo>
                  <a:lnTo>
                    <a:pt x="14655" y="462634"/>
                  </a:lnTo>
                  <a:lnTo>
                    <a:pt x="24749" y="406407"/>
                  </a:lnTo>
                  <a:lnTo>
                    <a:pt x="29560" y="354653"/>
                  </a:lnTo>
                  <a:lnTo>
                    <a:pt x="38422" y="295243"/>
                  </a:lnTo>
                  <a:lnTo>
                    <a:pt x="41385" y="238448"/>
                  </a:lnTo>
                  <a:lnTo>
                    <a:pt x="47559" y="182169"/>
                  </a:lnTo>
                  <a:lnTo>
                    <a:pt x="56726" y="123265"/>
                  </a:lnTo>
                  <a:lnTo>
                    <a:pt x="66851" y="70717"/>
                  </a:lnTo>
                  <a:lnTo>
                    <a:pt x="72643" y="62234"/>
                  </a:lnTo>
                  <a:lnTo>
                    <a:pt x="80014" y="58918"/>
                  </a:lnTo>
                  <a:lnTo>
                    <a:pt x="88438" y="59047"/>
                  </a:lnTo>
                  <a:lnTo>
                    <a:pt x="95224" y="64982"/>
                  </a:lnTo>
                  <a:lnTo>
                    <a:pt x="117639" y="116535"/>
                  </a:lnTo>
                  <a:lnTo>
                    <a:pt x="149840" y="177454"/>
                  </a:lnTo>
                  <a:lnTo>
                    <a:pt x="188910" y="234091"/>
                  </a:lnTo>
                  <a:lnTo>
                    <a:pt x="196130" y="242509"/>
                  </a:lnTo>
                  <a:lnTo>
                    <a:pt x="204453" y="245782"/>
                  </a:lnTo>
                  <a:lnTo>
                    <a:pt x="213511" y="245624"/>
                  </a:lnTo>
                  <a:lnTo>
                    <a:pt x="223059" y="243179"/>
                  </a:lnTo>
                  <a:lnTo>
                    <a:pt x="253265" y="222971"/>
                  </a:lnTo>
                  <a:lnTo>
                    <a:pt x="278853" y="189167"/>
                  </a:lnTo>
                  <a:lnTo>
                    <a:pt x="301224" y="127417"/>
                  </a:lnTo>
                  <a:lnTo>
                    <a:pt x="317889" y="77407"/>
                  </a:lnTo>
                  <a:lnTo>
                    <a:pt x="324706" y="17994"/>
                  </a:lnTo>
                  <a:lnTo>
                    <a:pt x="325638" y="0"/>
                  </a:lnTo>
                  <a:lnTo>
                    <a:pt x="331875" y="56449"/>
                  </a:lnTo>
                  <a:lnTo>
                    <a:pt x="335420" y="119810"/>
                  </a:lnTo>
                  <a:lnTo>
                    <a:pt x="339369" y="166525"/>
                  </a:lnTo>
                  <a:lnTo>
                    <a:pt x="345049" y="229504"/>
                  </a:lnTo>
                  <a:lnTo>
                    <a:pt x="346732" y="280920"/>
                  </a:lnTo>
                  <a:lnTo>
                    <a:pt x="347231" y="330079"/>
                  </a:lnTo>
                  <a:lnTo>
                    <a:pt x="352988" y="388612"/>
                  </a:lnTo>
                  <a:lnTo>
                    <a:pt x="356985" y="445234"/>
                  </a:lnTo>
                  <a:lnTo>
                    <a:pt x="360894" y="501479"/>
                  </a:lnTo>
                  <a:lnTo>
                    <a:pt x="366996" y="563239"/>
                  </a:lnTo>
                  <a:lnTo>
                    <a:pt x="376634" y="620029"/>
                  </a:lnTo>
                  <a:lnTo>
                    <a:pt x="379026" y="638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33997" y="687593"/>
              <a:ext cx="184754" cy="289698"/>
            </a:xfrm>
            <a:custGeom>
              <a:avLst/>
              <a:gdLst/>
              <a:ahLst/>
              <a:cxnLst/>
              <a:rect l="0" t="0" r="0" b="0"/>
              <a:pathLst>
                <a:path w="184754" h="289698">
                  <a:moveTo>
                    <a:pt x="14687" y="133629"/>
                  </a:moveTo>
                  <a:lnTo>
                    <a:pt x="31455" y="122451"/>
                  </a:lnTo>
                  <a:lnTo>
                    <a:pt x="90132" y="110754"/>
                  </a:lnTo>
                  <a:lnTo>
                    <a:pt x="149231" y="93615"/>
                  </a:lnTo>
                  <a:lnTo>
                    <a:pt x="166511" y="82310"/>
                  </a:lnTo>
                  <a:lnTo>
                    <a:pt x="178870" y="66367"/>
                  </a:lnTo>
                  <a:lnTo>
                    <a:pt x="183805" y="57202"/>
                  </a:lnTo>
                  <a:lnTo>
                    <a:pt x="184753" y="47583"/>
                  </a:lnTo>
                  <a:lnTo>
                    <a:pt x="179569" y="27536"/>
                  </a:lnTo>
                  <a:lnTo>
                    <a:pt x="166347" y="13167"/>
                  </a:lnTo>
                  <a:lnTo>
                    <a:pt x="157907" y="7698"/>
                  </a:lnTo>
                  <a:lnTo>
                    <a:pt x="118084" y="0"/>
                  </a:lnTo>
                  <a:lnTo>
                    <a:pt x="95346" y="4438"/>
                  </a:lnTo>
                  <a:lnTo>
                    <a:pt x="66272" y="23211"/>
                  </a:lnTo>
                  <a:lnTo>
                    <a:pt x="30596" y="60995"/>
                  </a:lnTo>
                  <a:lnTo>
                    <a:pt x="9424" y="110660"/>
                  </a:lnTo>
                  <a:lnTo>
                    <a:pt x="0" y="151650"/>
                  </a:lnTo>
                  <a:lnTo>
                    <a:pt x="4746" y="193431"/>
                  </a:lnTo>
                  <a:lnTo>
                    <a:pt x="26719" y="246351"/>
                  </a:lnTo>
                  <a:lnTo>
                    <a:pt x="41092" y="266786"/>
                  </a:lnTo>
                  <a:lnTo>
                    <a:pt x="59178" y="279768"/>
                  </a:lnTo>
                  <a:lnTo>
                    <a:pt x="94680" y="288064"/>
                  </a:lnTo>
                  <a:lnTo>
                    <a:pt x="145089" y="289697"/>
                  </a:lnTo>
                  <a:lnTo>
                    <a:pt x="172615" y="281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30561" y="733902"/>
              <a:ext cx="270849" cy="234720"/>
            </a:xfrm>
            <a:custGeom>
              <a:avLst/>
              <a:gdLst/>
              <a:ahLst/>
              <a:cxnLst/>
              <a:rect l="0" t="0" r="0" b="0"/>
              <a:pathLst>
                <a:path w="270849" h="234720">
                  <a:moveTo>
                    <a:pt x="197149" y="161020"/>
                  </a:moveTo>
                  <a:lnTo>
                    <a:pt x="203214" y="128568"/>
                  </a:lnTo>
                  <a:lnTo>
                    <a:pt x="192589" y="76678"/>
                  </a:lnTo>
                  <a:lnTo>
                    <a:pt x="177210" y="45173"/>
                  </a:lnTo>
                  <a:lnTo>
                    <a:pt x="152246" y="19200"/>
                  </a:lnTo>
                  <a:lnTo>
                    <a:pt x="117034" y="2276"/>
                  </a:lnTo>
                  <a:lnTo>
                    <a:pt x="93692" y="0"/>
                  </a:lnTo>
                  <a:lnTo>
                    <a:pt x="70450" y="4058"/>
                  </a:lnTo>
                  <a:lnTo>
                    <a:pt x="44522" y="13660"/>
                  </a:lnTo>
                  <a:lnTo>
                    <a:pt x="26759" y="28846"/>
                  </a:lnTo>
                  <a:lnTo>
                    <a:pt x="14965" y="48464"/>
                  </a:lnTo>
                  <a:lnTo>
                    <a:pt x="2919" y="86986"/>
                  </a:lnTo>
                  <a:lnTo>
                    <a:pt x="0" y="132585"/>
                  </a:lnTo>
                  <a:lnTo>
                    <a:pt x="3461" y="157741"/>
                  </a:lnTo>
                  <a:lnTo>
                    <a:pt x="12019" y="177500"/>
                  </a:lnTo>
                  <a:lnTo>
                    <a:pt x="17577" y="186045"/>
                  </a:lnTo>
                  <a:lnTo>
                    <a:pt x="33111" y="198658"/>
                  </a:lnTo>
                  <a:lnTo>
                    <a:pt x="42167" y="203660"/>
                  </a:lnTo>
                  <a:lnTo>
                    <a:pt x="64706" y="206097"/>
                  </a:lnTo>
                  <a:lnTo>
                    <a:pt x="111715" y="198130"/>
                  </a:lnTo>
                  <a:lnTo>
                    <a:pt x="130322" y="185702"/>
                  </a:lnTo>
                  <a:lnTo>
                    <a:pt x="161332" y="149128"/>
                  </a:lnTo>
                  <a:lnTo>
                    <a:pt x="177307" y="118502"/>
                  </a:lnTo>
                  <a:lnTo>
                    <a:pt x="180412" y="116297"/>
                  </a:lnTo>
                  <a:lnTo>
                    <a:pt x="182481" y="119506"/>
                  </a:lnTo>
                  <a:lnTo>
                    <a:pt x="195650" y="162485"/>
                  </a:lnTo>
                  <a:lnTo>
                    <a:pt x="225952" y="208266"/>
                  </a:lnTo>
                  <a:lnTo>
                    <a:pt x="270848" y="234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58737" y="670565"/>
              <a:ext cx="305905" cy="283842"/>
            </a:xfrm>
            <a:custGeom>
              <a:avLst/>
              <a:gdLst/>
              <a:ahLst/>
              <a:cxnLst/>
              <a:rect l="0" t="0" r="0" b="0"/>
              <a:pathLst>
                <a:path w="305905" h="283842">
                  <a:moveTo>
                    <a:pt x="200600" y="34844"/>
                  </a:moveTo>
                  <a:lnTo>
                    <a:pt x="189421" y="23665"/>
                  </a:lnTo>
                  <a:lnTo>
                    <a:pt x="127382" y="0"/>
                  </a:lnTo>
                  <a:lnTo>
                    <a:pt x="89868" y="473"/>
                  </a:lnTo>
                  <a:lnTo>
                    <a:pt x="54706" y="8022"/>
                  </a:lnTo>
                  <a:lnTo>
                    <a:pt x="27651" y="23257"/>
                  </a:lnTo>
                  <a:lnTo>
                    <a:pt x="4816" y="42589"/>
                  </a:lnTo>
                  <a:lnTo>
                    <a:pt x="1057" y="50536"/>
                  </a:lnTo>
                  <a:lnTo>
                    <a:pt x="0" y="68724"/>
                  </a:lnTo>
                  <a:lnTo>
                    <a:pt x="6550" y="85387"/>
                  </a:lnTo>
                  <a:lnTo>
                    <a:pt x="11572" y="93106"/>
                  </a:lnTo>
                  <a:lnTo>
                    <a:pt x="40996" y="115148"/>
                  </a:lnTo>
                  <a:lnTo>
                    <a:pt x="92860" y="127915"/>
                  </a:lnTo>
                  <a:lnTo>
                    <a:pt x="148166" y="140489"/>
                  </a:lnTo>
                  <a:lnTo>
                    <a:pt x="210939" y="158894"/>
                  </a:lnTo>
                  <a:lnTo>
                    <a:pt x="272657" y="189884"/>
                  </a:lnTo>
                  <a:lnTo>
                    <a:pt x="299808" y="216092"/>
                  </a:lnTo>
                  <a:lnTo>
                    <a:pt x="304174" y="227036"/>
                  </a:lnTo>
                  <a:lnTo>
                    <a:pt x="305904" y="251674"/>
                  </a:lnTo>
                  <a:lnTo>
                    <a:pt x="302388" y="261286"/>
                  </a:lnTo>
                  <a:lnTo>
                    <a:pt x="289123" y="275085"/>
                  </a:lnTo>
                  <a:lnTo>
                    <a:pt x="268409" y="281997"/>
                  </a:lnTo>
                  <a:lnTo>
                    <a:pt x="256334" y="283841"/>
                  </a:lnTo>
                  <a:lnTo>
                    <a:pt x="211395" y="275257"/>
                  </a:lnTo>
                  <a:lnTo>
                    <a:pt x="152213" y="251395"/>
                  </a:lnTo>
                  <a:lnTo>
                    <a:pt x="104821" y="227271"/>
                  </a:lnTo>
                  <a:lnTo>
                    <a:pt x="84786" y="213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79613" y="705409"/>
              <a:ext cx="185051" cy="216237"/>
            </a:xfrm>
            <a:custGeom>
              <a:avLst/>
              <a:gdLst/>
              <a:ahLst/>
              <a:cxnLst/>
              <a:rect l="0" t="0" r="0" b="0"/>
              <a:pathLst>
                <a:path w="185051" h="216237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20414" y="144072"/>
                  </a:lnTo>
                  <a:lnTo>
                    <a:pt x="42608" y="187686"/>
                  </a:lnTo>
                  <a:lnTo>
                    <a:pt x="55842" y="204689"/>
                  </a:lnTo>
                  <a:lnTo>
                    <a:pt x="75761" y="213805"/>
                  </a:lnTo>
                  <a:lnTo>
                    <a:pt x="87625" y="216236"/>
                  </a:lnTo>
                  <a:lnTo>
                    <a:pt x="110165" y="212698"/>
                  </a:lnTo>
                  <a:lnTo>
                    <a:pt x="130711" y="202157"/>
                  </a:lnTo>
                  <a:lnTo>
                    <a:pt x="147641" y="185774"/>
                  </a:lnTo>
                  <a:lnTo>
                    <a:pt x="164737" y="156819"/>
                  </a:lnTo>
                  <a:lnTo>
                    <a:pt x="179824" y="106019"/>
                  </a:lnTo>
                  <a:lnTo>
                    <a:pt x="184018" y="43992"/>
                  </a:lnTo>
                  <a:lnTo>
                    <a:pt x="185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44515" y="642238"/>
              <a:ext cx="88605" cy="245399"/>
            </a:xfrm>
            <a:custGeom>
              <a:avLst/>
              <a:gdLst/>
              <a:ahLst/>
              <a:cxnLst/>
              <a:rect l="0" t="0" r="0" b="0"/>
              <a:pathLst>
                <a:path w="88605" h="245399">
                  <a:moveTo>
                    <a:pt x="14904" y="115813"/>
                  </a:moveTo>
                  <a:lnTo>
                    <a:pt x="29558" y="174430"/>
                  </a:lnTo>
                  <a:lnTo>
                    <a:pt x="46571" y="231027"/>
                  </a:lnTo>
                  <a:lnTo>
                    <a:pt x="50053" y="241755"/>
                  </a:lnTo>
                  <a:lnTo>
                    <a:pt x="50035" y="245398"/>
                  </a:lnTo>
                  <a:lnTo>
                    <a:pt x="47684" y="244317"/>
                  </a:lnTo>
                  <a:lnTo>
                    <a:pt x="33195" y="222909"/>
                  </a:lnTo>
                  <a:lnTo>
                    <a:pt x="8908" y="167524"/>
                  </a:lnTo>
                  <a:lnTo>
                    <a:pt x="0" y="128535"/>
                  </a:lnTo>
                  <a:lnTo>
                    <a:pt x="3165" y="73439"/>
                  </a:lnTo>
                  <a:lnTo>
                    <a:pt x="6178" y="47847"/>
                  </a:lnTo>
                  <a:lnTo>
                    <a:pt x="15315" y="28674"/>
                  </a:lnTo>
                  <a:lnTo>
                    <a:pt x="30295" y="15474"/>
                  </a:lnTo>
                  <a:lnTo>
                    <a:pt x="48651" y="6877"/>
                  </a:lnTo>
                  <a:lnTo>
                    <a:pt x="886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04117" y="655843"/>
              <a:ext cx="195199" cy="247637"/>
            </a:xfrm>
            <a:custGeom>
              <a:avLst/>
              <a:gdLst/>
              <a:ahLst/>
              <a:cxnLst/>
              <a:rect l="0" t="0" r="0" b="0"/>
              <a:pathLst>
                <a:path w="195199" h="247637">
                  <a:moveTo>
                    <a:pt x="23759" y="123265"/>
                  </a:moveTo>
                  <a:lnTo>
                    <a:pt x="67721" y="137920"/>
                  </a:lnTo>
                  <a:lnTo>
                    <a:pt x="109184" y="136836"/>
                  </a:lnTo>
                  <a:lnTo>
                    <a:pt x="147336" y="123517"/>
                  </a:lnTo>
                  <a:lnTo>
                    <a:pt x="175277" y="104753"/>
                  </a:lnTo>
                  <a:lnTo>
                    <a:pt x="187807" y="88131"/>
                  </a:lnTo>
                  <a:lnTo>
                    <a:pt x="192786" y="78786"/>
                  </a:lnTo>
                  <a:lnTo>
                    <a:pt x="195198" y="59043"/>
                  </a:lnTo>
                  <a:lnTo>
                    <a:pt x="191200" y="39740"/>
                  </a:lnTo>
                  <a:lnTo>
                    <a:pt x="181625" y="23362"/>
                  </a:lnTo>
                  <a:lnTo>
                    <a:pt x="166451" y="11403"/>
                  </a:lnTo>
                  <a:lnTo>
                    <a:pt x="146839" y="3359"/>
                  </a:lnTo>
                  <a:lnTo>
                    <a:pt x="110660" y="0"/>
                  </a:lnTo>
                  <a:lnTo>
                    <a:pt x="77193" y="7064"/>
                  </a:lnTo>
                  <a:lnTo>
                    <a:pt x="55696" y="17418"/>
                  </a:lnTo>
                  <a:lnTo>
                    <a:pt x="29452" y="41990"/>
                  </a:lnTo>
                  <a:lnTo>
                    <a:pt x="3913" y="100402"/>
                  </a:lnTo>
                  <a:lnTo>
                    <a:pt x="0" y="111533"/>
                  </a:lnTo>
                  <a:lnTo>
                    <a:pt x="81" y="155144"/>
                  </a:lnTo>
                  <a:lnTo>
                    <a:pt x="7514" y="193932"/>
                  </a:lnTo>
                  <a:lnTo>
                    <a:pt x="20048" y="213554"/>
                  </a:lnTo>
                  <a:lnTo>
                    <a:pt x="37318" y="228904"/>
                  </a:lnTo>
                  <a:lnTo>
                    <a:pt x="56691" y="239626"/>
                  </a:lnTo>
                  <a:lnTo>
                    <a:pt x="106129" y="247636"/>
                  </a:lnTo>
                  <a:lnTo>
                    <a:pt x="157836" y="246098"/>
                  </a:lnTo>
                  <a:lnTo>
                    <a:pt x="192214" y="239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51236" y="650682"/>
              <a:ext cx="301861" cy="244241"/>
            </a:xfrm>
            <a:custGeom>
              <a:avLst/>
              <a:gdLst/>
              <a:ahLst/>
              <a:cxnLst/>
              <a:rect l="0" t="0" r="0" b="0"/>
              <a:pathLst>
                <a:path w="301861" h="244241">
                  <a:moveTo>
                    <a:pt x="39852" y="75784"/>
                  </a:moveTo>
                  <a:lnTo>
                    <a:pt x="30787" y="134401"/>
                  </a:lnTo>
                  <a:lnTo>
                    <a:pt x="34729" y="190998"/>
                  </a:lnTo>
                  <a:lnTo>
                    <a:pt x="24802" y="233593"/>
                  </a:lnTo>
                  <a:lnTo>
                    <a:pt x="21629" y="234802"/>
                  </a:lnTo>
                  <a:lnTo>
                    <a:pt x="18345" y="229759"/>
                  </a:lnTo>
                  <a:lnTo>
                    <a:pt x="12746" y="209728"/>
                  </a:lnTo>
                  <a:lnTo>
                    <a:pt x="3267" y="150716"/>
                  </a:lnTo>
                  <a:lnTo>
                    <a:pt x="0" y="91972"/>
                  </a:lnTo>
                  <a:lnTo>
                    <a:pt x="7637" y="49515"/>
                  </a:lnTo>
                  <a:lnTo>
                    <a:pt x="18125" y="25504"/>
                  </a:lnTo>
                  <a:lnTo>
                    <a:pt x="26538" y="18867"/>
                  </a:lnTo>
                  <a:lnTo>
                    <a:pt x="48363" y="14613"/>
                  </a:lnTo>
                  <a:lnTo>
                    <a:pt x="58394" y="17456"/>
                  </a:lnTo>
                  <a:lnTo>
                    <a:pt x="75779" y="29973"/>
                  </a:lnTo>
                  <a:lnTo>
                    <a:pt x="104834" y="66605"/>
                  </a:lnTo>
                  <a:lnTo>
                    <a:pt x="126904" y="118076"/>
                  </a:lnTo>
                  <a:lnTo>
                    <a:pt x="129472" y="119186"/>
                  </a:lnTo>
                  <a:lnTo>
                    <a:pt x="132326" y="104822"/>
                  </a:lnTo>
                  <a:lnTo>
                    <a:pt x="137667" y="50281"/>
                  </a:lnTo>
                  <a:lnTo>
                    <a:pt x="151176" y="25845"/>
                  </a:lnTo>
                  <a:lnTo>
                    <a:pt x="168879" y="9525"/>
                  </a:lnTo>
                  <a:lnTo>
                    <a:pt x="178512" y="3535"/>
                  </a:lnTo>
                  <a:lnTo>
                    <a:pt x="198574" y="0"/>
                  </a:lnTo>
                  <a:lnTo>
                    <a:pt x="208837" y="695"/>
                  </a:lnTo>
                  <a:lnTo>
                    <a:pt x="226481" y="7706"/>
                  </a:lnTo>
                  <a:lnTo>
                    <a:pt x="256871" y="31271"/>
                  </a:lnTo>
                  <a:lnTo>
                    <a:pt x="278329" y="62725"/>
                  </a:lnTo>
                  <a:lnTo>
                    <a:pt x="296965" y="115275"/>
                  </a:lnTo>
                  <a:lnTo>
                    <a:pt x="301860" y="170715"/>
                  </a:lnTo>
                  <a:lnTo>
                    <a:pt x="299588" y="209587"/>
                  </a:lnTo>
                  <a:lnTo>
                    <a:pt x="292536" y="244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68847" y="631816"/>
              <a:ext cx="227610" cy="249168"/>
            </a:xfrm>
            <a:custGeom>
              <a:avLst/>
              <a:gdLst/>
              <a:ahLst/>
              <a:cxnLst/>
              <a:rect l="0" t="0" r="0" b="0"/>
              <a:pathLst>
                <a:path w="227610" h="249168">
                  <a:moveTo>
                    <a:pt x="48624" y="126235"/>
                  </a:moveTo>
                  <a:lnTo>
                    <a:pt x="112052" y="108277"/>
                  </a:lnTo>
                  <a:lnTo>
                    <a:pt x="164472" y="85497"/>
                  </a:lnTo>
                  <a:lnTo>
                    <a:pt x="190444" y="65942"/>
                  </a:lnTo>
                  <a:lnTo>
                    <a:pt x="194643" y="56794"/>
                  </a:lnTo>
                  <a:lnTo>
                    <a:pt x="196190" y="34151"/>
                  </a:lnTo>
                  <a:lnTo>
                    <a:pt x="191455" y="23902"/>
                  </a:lnTo>
                  <a:lnTo>
                    <a:pt x="173716" y="6274"/>
                  </a:lnTo>
                  <a:lnTo>
                    <a:pt x="147114" y="0"/>
                  </a:lnTo>
                  <a:lnTo>
                    <a:pt x="87966" y="5504"/>
                  </a:lnTo>
                  <a:lnTo>
                    <a:pt x="65720" y="14475"/>
                  </a:lnTo>
                  <a:lnTo>
                    <a:pt x="48033" y="27431"/>
                  </a:lnTo>
                  <a:lnTo>
                    <a:pt x="10404" y="74446"/>
                  </a:lnTo>
                  <a:lnTo>
                    <a:pt x="2392" y="98149"/>
                  </a:lnTo>
                  <a:lnTo>
                    <a:pt x="0" y="124281"/>
                  </a:lnTo>
                  <a:lnTo>
                    <a:pt x="11011" y="187531"/>
                  </a:lnTo>
                  <a:lnTo>
                    <a:pt x="26431" y="220436"/>
                  </a:lnTo>
                  <a:lnTo>
                    <a:pt x="42270" y="235563"/>
                  </a:lnTo>
                  <a:lnTo>
                    <a:pt x="62178" y="245015"/>
                  </a:lnTo>
                  <a:lnTo>
                    <a:pt x="99693" y="249167"/>
                  </a:lnTo>
                  <a:lnTo>
                    <a:pt x="162614" y="237628"/>
                  </a:lnTo>
                  <a:lnTo>
                    <a:pt x="210601" y="223991"/>
                  </a:lnTo>
                  <a:lnTo>
                    <a:pt x="227609" y="220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46268" y="631126"/>
              <a:ext cx="244986" cy="305911"/>
            </a:xfrm>
            <a:custGeom>
              <a:avLst/>
              <a:gdLst/>
              <a:ahLst/>
              <a:cxnLst/>
              <a:rect l="0" t="0" r="0" b="0"/>
              <a:pathLst>
                <a:path w="244986" h="305911">
                  <a:moveTo>
                    <a:pt x="2830" y="84811"/>
                  </a:moveTo>
                  <a:lnTo>
                    <a:pt x="5949" y="147289"/>
                  </a:lnTo>
                  <a:lnTo>
                    <a:pt x="17484" y="209587"/>
                  </a:lnTo>
                  <a:lnTo>
                    <a:pt x="21990" y="255273"/>
                  </a:lnTo>
                  <a:lnTo>
                    <a:pt x="20282" y="260453"/>
                  </a:lnTo>
                  <a:lnTo>
                    <a:pt x="16804" y="259228"/>
                  </a:lnTo>
                  <a:lnTo>
                    <a:pt x="12146" y="253732"/>
                  </a:lnTo>
                  <a:lnTo>
                    <a:pt x="0" y="212461"/>
                  </a:lnTo>
                  <a:lnTo>
                    <a:pt x="172" y="155779"/>
                  </a:lnTo>
                  <a:lnTo>
                    <a:pt x="7631" y="105709"/>
                  </a:lnTo>
                  <a:lnTo>
                    <a:pt x="21802" y="49208"/>
                  </a:lnTo>
                  <a:lnTo>
                    <a:pt x="33099" y="29603"/>
                  </a:lnTo>
                  <a:lnTo>
                    <a:pt x="63791" y="5412"/>
                  </a:lnTo>
                  <a:lnTo>
                    <a:pt x="86075" y="0"/>
                  </a:lnTo>
                  <a:lnTo>
                    <a:pt x="107677" y="2664"/>
                  </a:lnTo>
                  <a:lnTo>
                    <a:pt x="139570" y="18487"/>
                  </a:lnTo>
                  <a:lnTo>
                    <a:pt x="170078" y="46053"/>
                  </a:lnTo>
                  <a:lnTo>
                    <a:pt x="201939" y="96696"/>
                  </a:lnTo>
                  <a:lnTo>
                    <a:pt x="225173" y="151760"/>
                  </a:lnTo>
                  <a:lnTo>
                    <a:pt x="241567" y="213384"/>
                  </a:lnTo>
                  <a:lnTo>
                    <a:pt x="244309" y="267746"/>
                  </a:lnTo>
                  <a:lnTo>
                    <a:pt x="244985" y="305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80767" y="347440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7938" y="55170"/>
                  </a:lnTo>
                  <a:lnTo>
                    <a:pt x="12724" y="110323"/>
                  </a:lnTo>
                  <a:lnTo>
                    <a:pt x="10963" y="170881"/>
                  </a:lnTo>
                  <a:lnTo>
                    <a:pt x="5068" y="219347"/>
                  </a:lnTo>
                  <a:lnTo>
                    <a:pt x="1001" y="280891"/>
                  </a:lnTo>
                  <a:lnTo>
                    <a:pt x="297" y="330971"/>
                  </a:lnTo>
                  <a:lnTo>
                    <a:pt x="88" y="381685"/>
                  </a:lnTo>
                  <a:lnTo>
                    <a:pt x="26" y="429207"/>
                  </a:lnTo>
                  <a:lnTo>
                    <a:pt x="5" y="48824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75440" y="515896"/>
              <a:ext cx="547483" cy="31586"/>
            </a:xfrm>
            <a:custGeom>
              <a:avLst/>
              <a:gdLst/>
              <a:ahLst/>
              <a:cxnLst/>
              <a:rect l="0" t="0" r="0" b="0"/>
              <a:pathLst>
                <a:path w="547483" h="31586">
                  <a:moveTo>
                    <a:pt x="547482" y="31585"/>
                  </a:moveTo>
                  <a:lnTo>
                    <a:pt x="530714" y="25996"/>
                  </a:lnTo>
                  <a:lnTo>
                    <a:pt x="481693" y="29268"/>
                  </a:lnTo>
                  <a:lnTo>
                    <a:pt x="423224" y="30899"/>
                  </a:lnTo>
                  <a:lnTo>
                    <a:pt x="373534" y="31382"/>
                  </a:lnTo>
                  <a:lnTo>
                    <a:pt x="322287" y="30355"/>
                  </a:lnTo>
                  <a:lnTo>
                    <a:pt x="270057" y="23162"/>
                  </a:lnTo>
                  <a:lnTo>
                    <a:pt x="217537" y="14792"/>
                  </a:lnTo>
                  <a:lnTo>
                    <a:pt x="162592" y="11792"/>
                  </a:lnTo>
                  <a:lnTo>
                    <a:pt x="118667" y="11090"/>
                  </a:lnTo>
                  <a:lnTo>
                    <a:pt x="71849" y="7658"/>
                  </a:lnTo>
                  <a:lnTo>
                    <a:pt x="21289" y="2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84276" y="2074114"/>
            <a:ext cx="1810979" cy="977719"/>
            <a:chOff x="684276" y="2074114"/>
            <a:chExt cx="1810979" cy="977719"/>
          </a:xfrm>
        </p:grpSpPr>
        <p:sp>
          <p:nvSpPr>
            <p:cNvPr id="33" name="Freeform 32"/>
            <p:cNvSpPr/>
            <p:nvPr/>
          </p:nvSpPr>
          <p:spPr>
            <a:xfrm>
              <a:off x="684276" y="2074114"/>
              <a:ext cx="410688" cy="711762"/>
            </a:xfrm>
            <a:custGeom>
              <a:avLst/>
              <a:gdLst/>
              <a:ahLst/>
              <a:cxnLst/>
              <a:rect l="0" t="0" r="0" b="0"/>
              <a:pathLst>
                <a:path w="410688" h="711762">
                  <a:moveTo>
                    <a:pt x="52718" y="0"/>
                  </a:moveTo>
                  <a:lnTo>
                    <a:pt x="43653" y="58616"/>
                  </a:lnTo>
                  <a:lnTo>
                    <a:pt x="42623" y="110174"/>
                  </a:lnTo>
                  <a:lnTo>
                    <a:pt x="45502" y="152691"/>
                  </a:lnTo>
                  <a:lnTo>
                    <a:pt x="48341" y="197714"/>
                  </a:lnTo>
                  <a:lnTo>
                    <a:pt x="44532" y="260183"/>
                  </a:lnTo>
                  <a:lnTo>
                    <a:pt x="42884" y="312877"/>
                  </a:lnTo>
                  <a:lnTo>
                    <a:pt x="42498" y="355865"/>
                  </a:lnTo>
                  <a:lnTo>
                    <a:pt x="39207" y="402267"/>
                  </a:lnTo>
                  <a:lnTo>
                    <a:pt x="35015" y="450186"/>
                  </a:lnTo>
                  <a:lnTo>
                    <a:pt x="33152" y="498780"/>
                  </a:lnTo>
                  <a:lnTo>
                    <a:pt x="29204" y="544554"/>
                  </a:lnTo>
                  <a:lnTo>
                    <a:pt x="20405" y="606665"/>
                  </a:lnTo>
                  <a:lnTo>
                    <a:pt x="13508" y="658994"/>
                  </a:lnTo>
                  <a:lnTo>
                    <a:pt x="9555" y="687120"/>
                  </a:lnTo>
                  <a:lnTo>
                    <a:pt x="0" y="707419"/>
                  </a:lnTo>
                  <a:lnTo>
                    <a:pt x="25" y="711428"/>
                  </a:lnTo>
                  <a:lnTo>
                    <a:pt x="3551" y="711761"/>
                  </a:lnTo>
                  <a:lnTo>
                    <a:pt x="62281" y="686181"/>
                  </a:lnTo>
                  <a:lnTo>
                    <a:pt x="125337" y="667045"/>
                  </a:lnTo>
                  <a:lnTo>
                    <a:pt x="187642" y="655934"/>
                  </a:lnTo>
                  <a:lnTo>
                    <a:pt x="250945" y="647803"/>
                  </a:lnTo>
                  <a:lnTo>
                    <a:pt x="310200" y="642167"/>
                  </a:lnTo>
                  <a:lnTo>
                    <a:pt x="363152" y="631002"/>
                  </a:lnTo>
                  <a:lnTo>
                    <a:pt x="410687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87196" y="2368809"/>
              <a:ext cx="260452" cy="303184"/>
            </a:xfrm>
            <a:custGeom>
              <a:avLst/>
              <a:gdLst/>
              <a:ahLst/>
              <a:cxnLst/>
              <a:rect l="0" t="0" r="0" b="0"/>
              <a:pathLst>
                <a:path w="260452" h="303184">
                  <a:moveTo>
                    <a:pt x="28824" y="168558"/>
                  </a:moveTo>
                  <a:lnTo>
                    <a:pt x="85039" y="151770"/>
                  </a:lnTo>
                  <a:lnTo>
                    <a:pt x="140491" y="145225"/>
                  </a:lnTo>
                  <a:lnTo>
                    <a:pt x="162682" y="138301"/>
                  </a:lnTo>
                  <a:lnTo>
                    <a:pt x="217981" y="108614"/>
                  </a:lnTo>
                  <a:lnTo>
                    <a:pt x="234167" y="96683"/>
                  </a:lnTo>
                  <a:lnTo>
                    <a:pt x="238249" y="87886"/>
                  </a:lnTo>
                  <a:lnTo>
                    <a:pt x="239665" y="65634"/>
                  </a:lnTo>
                  <a:lnTo>
                    <a:pt x="228296" y="32387"/>
                  </a:lnTo>
                  <a:lnTo>
                    <a:pt x="204520" y="5899"/>
                  </a:lnTo>
                  <a:lnTo>
                    <a:pt x="195088" y="1627"/>
                  </a:lnTo>
                  <a:lnTo>
                    <a:pt x="175249" y="0"/>
                  </a:lnTo>
                  <a:lnTo>
                    <a:pt x="120333" y="11542"/>
                  </a:lnTo>
                  <a:lnTo>
                    <a:pt x="83624" y="24549"/>
                  </a:lnTo>
                  <a:lnTo>
                    <a:pt x="45368" y="49905"/>
                  </a:lnTo>
                  <a:lnTo>
                    <a:pt x="16451" y="85849"/>
                  </a:lnTo>
                  <a:lnTo>
                    <a:pt x="6557" y="106062"/>
                  </a:lnTo>
                  <a:lnTo>
                    <a:pt x="0" y="148351"/>
                  </a:lnTo>
                  <a:lnTo>
                    <a:pt x="6190" y="205468"/>
                  </a:lnTo>
                  <a:lnTo>
                    <a:pt x="12135" y="229416"/>
                  </a:lnTo>
                  <a:lnTo>
                    <a:pt x="17698" y="238376"/>
                  </a:lnTo>
                  <a:lnTo>
                    <a:pt x="61718" y="270978"/>
                  </a:lnTo>
                  <a:lnTo>
                    <a:pt x="123696" y="297850"/>
                  </a:lnTo>
                  <a:lnTo>
                    <a:pt x="160789" y="303183"/>
                  </a:lnTo>
                  <a:lnTo>
                    <a:pt x="206840" y="296580"/>
                  </a:lnTo>
                  <a:lnTo>
                    <a:pt x="260451" y="2843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03139" y="2418509"/>
              <a:ext cx="239307" cy="279094"/>
            </a:xfrm>
            <a:custGeom>
              <a:avLst/>
              <a:gdLst/>
              <a:ahLst/>
              <a:cxnLst/>
              <a:rect l="0" t="0" r="0" b="0"/>
              <a:pathLst>
                <a:path w="239307" h="279094">
                  <a:moveTo>
                    <a:pt x="28736" y="108330"/>
                  </a:moveTo>
                  <a:lnTo>
                    <a:pt x="23147" y="125098"/>
                  </a:lnTo>
                  <a:lnTo>
                    <a:pt x="23840" y="132377"/>
                  </a:lnTo>
                  <a:lnTo>
                    <a:pt x="33655" y="157309"/>
                  </a:lnTo>
                  <a:lnTo>
                    <a:pt x="41276" y="213238"/>
                  </a:lnTo>
                  <a:lnTo>
                    <a:pt x="44838" y="241523"/>
                  </a:lnTo>
                  <a:lnTo>
                    <a:pt x="42522" y="269693"/>
                  </a:lnTo>
                  <a:lnTo>
                    <a:pt x="37927" y="276736"/>
                  </a:lnTo>
                  <a:lnTo>
                    <a:pt x="31354" y="279093"/>
                  </a:lnTo>
                  <a:lnTo>
                    <a:pt x="23462" y="278324"/>
                  </a:lnTo>
                  <a:lnTo>
                    <a:pt x="17031" y="274302"/>
                  </a:lnTo>
                  <a:lnTo>
                    <a:pt x="6766" y="260474"/>
                  </a:lnTo>
                  <a:lnTo>
                    <a:pt x="0" y="221780"/>
                  </a:lnTo>
                  <a:lnTo>
                    <a:pt x="3584" y="173270"/>
                  </a:lnTo>
                  <a:lnTo>
                    <a:pt x="6466" y="121852"/>
                  </a:lnTo>
                  <a:lnTo>
                    <a:pt x="12909" y="80751"/>
                  </a:lnTo>
                  <a:lnTo>
                    <a:pt x="27816" y="46346"/>
                  </a:lnTo>
                  <a:lnTo>
                    <a:pt x="47051" y="19515"/>
                  </a:lnTo>
                  <a:lnTo>
                    <a:pt x="73157" y="2336"/>
                  </a:lnTo>
                  <a:lnTo>
                    <a:pt x="96052" y="0"/>
                  </a:lnTo>
                  <a:lnTo>
                    <a:pt x="143289" y="8033"/>
                  </a:lnTo>
                  <a:lnTo>
                    <a:pt x="170172" y="23110"/>
                  </a:lnTo>
                  <a:lnTo>
                    <a:pt x="192956" y="47985"/>
                  </a:lnTo>
                  <a:lnTo>
                    <a:pt x="217229" y="106507"/>
                  </a:lnTo>
                  <a:lnTo>
                    <a:pt x="234493" y="169138"/>
                  </a:lnTo>
                  <a:lnTo>
                    <a:pt x="236710" y="209275"/>
                  </a:lnTo>
                  <a:lnTo>
                    <a:pt x="232818" y="240405"/>
                  </a:lnTo>
                  <a:lnTo>
                    <a:pt x="233811" y="245513"/>
                  </a:lnTo>
                  <a:lnTo>
                    <a:pt x="239306" y="2557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21388" y="2458767"/>
              <a:ext cx="346917" cy="593066"/>
            </a:xfrm>
            <a:custGeom>
              <a:avLst/>
              <a:gdLst/>
              <a:ahLst/>
              <a:cxnLst/>
              <a:rect l="0" t="0" r="0" b="0"/>
              <a:pathLst>
                <a:path w="346917" h="593066">
                  <a:moveTo>
                    <a:pt x="284270" y="141771"/>
                  </a:moveTo>
                  <a:lnTo>
                    <a:pt x="281150" y="87627"/>
                  </a:lnTo>
                  <a:lnTo>
                    <a:pt x="269697" y="49689"/>
                  </a:lnTo>
                  <a:lnTo>
                    <a:pt x="256736" y="28317"/>
                  </a:lnTo>
                  <a:lnTo>
                    <a:pt x="239277" y="11019"/>
                  </a:lnTo>
                  <a:lnTo>
                    <a:pt x="213580" y="1771"/>
                  </a:lnTo>
                  <a:lnTo>
                    <a:pt x="185002" y="0"/>
                  </a:lnTo>
                  <a:lnTo>
                    <a:pt x="160602" y="7012"/>
                  </a:lnTo>
                  <a:lnTo>
                    <a:pt x="132724" y="24114"/>
                  </a:lnTo>
                  <a:lnTo>
                    <a:pt x="109646" y="49588"/>
                  </a:lnTo>
                  <a:lnTo>
                    <a:pt x="81410" y="110412"/>
                  </a:lnTo>
                  <a:lnTo>
                    <a:pt x="81573" y="147428"/>
                  </a:lnTo>
                  <a:lnTo>
                    <a:pt x="89287" y="168072"/>
                  </a:lnTo>
                  <a:lnTo>
                    <a:pt x="133657" y="231246"/>
                  </a:lnTo>
                  <a:lnTo>
                    <a:pt x="153770" y="240030"/>
                  </a:lnTo>
                  <a:lnTo>
                    <a:pt x="178306" y="242764"/>
                  </a:lnTo>
                  <a:lnTo>
                    <a:pt x="204810" y="240079"/>
                  </a:lnTo>
                  <a:lnTo>
                    <a:pt x="225947" y="231867"/>
                  </a:lnTo>
                  <a:lnTo>
                    <a:pt x="258581" y="207531"/>
                  </a:lnTo>
                  <a:lnTo>
                    <a:pt x="274838" y="181533"/>
                  </a:lnTo>
                  <a:lnTo>
                    <a:pt x="287064" y="151603"/>
                  </a:lnTo>
                  <a:lnTo>
                    <a:pt x="289642" y="149496"/>
                  </a:lnTo>
                  <a:lnTo>
                    <a:pt x="291361" y="152770"/>
                  </a:lnTo>
                  <a:lnTo>
                    <a:pt x="309251" y="216115"/>
                  </a:lnTo>
                  <a:lnTo>
                    <a:pt x="329022" y="267287"/>
                  </a:lnTo>
                  <a:lnTo>
                    <a:pt x="338473" y="329388"/>
                  </a:lnTo>
                  <a:lnTo>
                    <a:pt x="345669" y="387062"/>
                  </a:lnTo>
                  <a:lnTo>
                    <a:pt x="346916" y="435029"/>
                  </a:lnTo>
                  <a:lnTo>
                    <a:pt x="341696" y="486286"/>
                  </a:lnTo>
                  <a:lnTo>
                    <a:pt x="332799" y="511698"/>
                  </a:lnTo>
                  <a:lnTo>
                    <a:pt x="319876" y="530791"/>
                  </a:lnTo>
                  <a:lnTo>
                    <a:pt x="292870" y="553524"/>
                  </a:lnTo>
                  <a:lnTo>
                    <a:pt x="236312" y="576175"/>
                  </a:lnTo>
                  <a:lnTo>
                    <a:pt x="173628" y="589665"/>
                  </a:lnTo>
                  <a:lnTo>
                    <a:pt x="122285" y="593065"/>
                  </a:lnTo>
                  <a:lnTo>
                    <a:pt x="71198" y="592903"/>
                  </a:lnTo>
                  <a:lnTo>
                    <a:pt x="20780" y="586080"/>
                  </a:lnTo>
                  <a:lnTo>
                    <a:pt x="0" y="583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74225" y="2137285"/>
              <a:ext cx="20947" cy="484311"/>
            </a:xfrm>
            <a:custGeom>
              <a:avLst/>
              <a:gdLst/>
              <a:ahLst/>
              <a:cxnLst/>
              <a:rect l="0" t="0" r="0" b="0"/>
              <a:pathLst>
                <a:path w="20947" h="484311">
                  <a:moveTo>
                    <a:pt x="20946" y="0"/>
                  </a:moveTo>
                  <a:lnTo>
                    <a:pt x="4157" y="63450"/>
                  </a:lnTo>
                  <a:lnTo>
                    <a:pt x="1153" y="112126"/>
                  </a:lnTo>
                  <a:lnTo>
                    <a:pt x="263" y="170483"/>
                  </a:lnTo>
                  <a:lnTo>
                    <a:pt x="0" y="232227"/>
                  </a:lnTo>
                  <a:lnTo>
                    <a:pt x="1091" y="292636"/>
                  </a:lnTo>
                  <a:lnTo>
                    <a:pt x="7134" y="342380"/>
                  </a:lnTo>
                  <a:lnTo>
                    <a:pt x="12888" y="404759"/>
                  </a:lnTo>
                  <a:lnTo>
                    <a:pt x="16195" y="429067"/>
                  </a:lnTo>
                  <a:lnTo>
                    <a:pt x="10417" y="48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53015" y="2389969"/>
              <a:ext cx="347441" cy="10529"/>
            </a:xfrm>
            <a:custGeom>
              <a:avLst/>
              <a:gdLst/>
              <a:ahLst/>
              <a:cxnLst/>
              <a:rect l="0" t="0" r="0" b="0"/>
              <a:pathLst>
                <a:path w="347441" h="10529">
                  <a:moveTo>
                    <a:pt x="347440" y="0"/>
                  </a:moveTo>
                  <a:lnTo>
                    <a:pt x="309963" y="8333"/>
                  </a:lnTo>
                  <a:lnTo>
                    <a:pt x="252950" y="10094"/>
                  </a:lnTo>
                  <a:lnTo>
                    <a:pt x="193768" y="10442"/>
                  </a:lnTo>
                  <a:lnTo>
                    <a:pt x="133898" y="7392"/>
                  </a:lnTo>
                  <a:lnTo>
                    <a:pt x="71683" y="1460"/>
                  </a:lnTo>
                  <a:lnTo>
                    <a:pt x="12675" y="85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13373" y="2074114"/>
              <a:ext cx="281882" cy="579068"/>
            </a:xfrm>
            <a:custGeom>
              <a:avLst/>
              <a:gdLst/>
              <a:ahLst/>
              <a:cxnLst/>
              <a:rect l="0" t="0" r="0" b="0"/>
              <a:pathLst>
                <a:path w="281882" h="579068">
                  <a:moveTo>
                    <a:pt x="50254" y="0"/>
                  </a:moveTo>
                  <a:lnTo>
                    <a:pt x="43018" y="27556"/>
                  </a:lnTo>
                  <a:lnTo>
                    <a:pt x="37256" y="86898"/>
                  </a:lnTo>
                  <a:lnTo>
                    <a:pt x="30789" y="149356"/>
                  </a:lnTo>
                  <a:lnTo>
                    <a:pt x="29668" y="198151"/>
                  </a:lnTo>
                  <a:lnTo>
                    <a:pt x="29337" y="255243"/>
                  </a:lnTo>
                  <a:lnTo>
                    <a:pt x="29238" y="316613"/>
                  </a:lnTo>
                  <a:lnTo>
                    <a:pt x="21969" y="377355"/>
                  </a:lnTo>
                  <a:lnTo>
                    <a:pt x="19320" y="440134"/>
                  </a:lnTo>
                  <a:lnTo>
                    <a:pt x="18797" y="497941"/>
                  </a:lnTo>
                  <a:lnTo>
                    <a:pt x="18706" y="540342"/>
                  </a:lnTo>
                  <a:lnTo>
                    <a:pt x="17524" y="545061"/>
                  </a:lnTo>
                  <a:lnTo>
                    <a:pt x="15566" y="543528"/>
                  </a:lnTo>
                  <a:lnTo>
                    <a:pt x="13090" y="537827"/>
                  </a:lnTo>
                  <a:lnTo>
                    <a:pt x="7948" y="487819"/>
                  </a:lnTo>
                  <a:lnTo>
                    <a:pt x="0" y="428548"/>
                  </a:lnTo>
                  <a:lnTo>
                    <a:pt x="3672" y="366451"/>
                  </a:lnTo>
                  <a:lnTo>
                    <a:pt x="12393" y="343801"/>
                  </a:lnTo>
                  <a:lnTo>
                    <a:pt x="50627" y="287069"/>
                  </a:lnTo>
                  <a:lnTo>
                    <a:pt x="65628" y="272645"/>
                  </a:lnTo>
                  <a:lnTo>
                    <a:pt x="114063" y="249954"/>
                  </a:lnTo>
                  <a:lnTo>
                    <a:pt x="134765" y="248741"/>
                  </a:lnTo>
                  <a:lnTo>
                    <a:pt x="169271" y="257754"/>
                  </a:lnTo>
                  <a:lnTo>
                    <a:pt x="202891" y="275243"/>
                  </a:lnTo>
                  <a:lnTo>
                    <a:pt x="227671" y="298362"/>
                  </a:lnTo>
                  <a:lnTo>
                    <a:pt x="257005" y="337616"/>
                  </a:lnTo>
                  <a:lnTo>
                    <a:pt x="264975" y="364520"/>
                  </a:lnTo>
                  <a:lnTo>
                    <a:pt x="275682" y="423863"/>
                  </a:lnTo>
                  <a:lnTo>
                    <a:pt x="280656" y="480646"/>
                  </a:lnTo>
                  <a:lnTo>
                    <a:pt x="281639" y="536922"/>
                  </a:lnTo>
                  <a:lnTo>
                    <a:pt x="281881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664377" y="1716145"/>
            <a:ext cx="83561" cy="4053472"/>
          </a:xfrm>
          <a:custGeom>
            <a:avLst/>
            <a:gdLst/>
            <a:ahLst/>
            <a:cxnLst/>
            <a:rect l="0" t="0" r="0" b="0"/>
            <a:pathLst>
              <a:path w="83561" h="4053472">
                <a:moveTo>
                  <a:pt x="30918" y="0"/>
                </a:moveTo>
                <a:lnTo>
                  <a:pt x="22585" y="37478"/>
                </a:lnTo>
                <a:lnTo>
                  <a:pt x="26412" y="94490"/>
                </a:lnTo>
                <a:lnTo>
                  <a:pt x="30028" y="153672"/>
                </a:lnTo>
                <a:lnTo>
                  <a:pt x="30742" y="213542"/>
                </a:lnTo>
                <a:lnTo>
                  <a:pt x="30866" y="267212"/>
                </a:lnTo>
                <a:lnTo>
                  <a:pt x="30903" y="327568"/>
                </a:lnTo>
                <a:lnTo>
                  <a:pt x="30913" y="389905"/>
                </a:lnTo>
                <a:lnTo>
                  <a:pt x="30917" y="452829"/>
                </a:lnTo>
                <a:lnTo>
                  <a:pt x="30918" y="515927"/>
                </a:lnTo>
                <a:lnTo>
                  <a:pt x="30918" y="579076"/>
                </a:lnTo>
                <a:lnTo>
                  <a:pt x="27798" y="636002"/>
                </a:lnTo>
                <a:lnTo>
                  <a:pt x="25704" y="679385"/>
                </a:lnTo>
                <a:lnTo>
                  <a:pt x="27431" y="704371"/>
                </a:lnTo>
                <a:lnTo>
                  <a:pt x="22996" y="748255"/>
                </a:lnTo>
                <a:lnTo>
                  <a:pt x="21162" y="811561"/>
                </a:lnTo>
                <a:lnTo>
                  <a:pt x="20733" y="858263"/>
                </a:lnTo>
                <a:lnTo>
                  <a:pt x="20542" y="906315"/>
                </a:lnTo>
                <a:lnTo>
                  <a:pt x="20457" y="953798"/>
                </a:lnTo>
                <a:lnTo>
                  <a:pt x="20420" y="998298"/>
                </a:lnTo>
                <a:lnTo>
                  <a:pt x="20398" y="1051634"/>
                </a:lnTo>
                <a:lnTo>
                  <a:pt x="14803" y="1108251"/>
                </a:lnTo>
                <a:lnTo>
                  <a:pt x="12057" y="1151952"/>
                </a:lnTo>
                <a:lnTo>
                  <a:pt x="10837" y="1197501"/>
                </a:lnTo>
                <a:lnTo>
                  <a:pt x="10295" y="1241141"/>
                </a:lnTo>
                <a:lnTo>
                  <a:pt x="6934" y="1283934"/>
                </a:lnTo>
                <a:lnTo>
                  <a:pt x="1585" y="1341248"/>
                </a:lnTo>
                <a:lnTo>
                  <a:pt x="0" y="1390985"/>
                </a:lnTo>
                <a:lnTo>
                  <a:pt x="5054" y="1449015"/>
                </a:lnTo>
                <a:lnTo>
                  <a:pt x="8911" y="1505018"/>
                </a:lnTo>
                <a:lnTo>
                  <a:pt x="10750" y="1557662"/>
                </a:lnTo>
                <a:lnTo>
                  <a:pt x="18139" y="1618029"/>
                </a:lnTo>
                <a:lnTo>
                  <a:pt x="19722" y="1676155"/>
                </a:lnTo>
                <a:lnTo>
                  <a:pt x="23311" y="1737831"/>
                </a:lnTo>
                <a:lnTo>
                  <a:pt x="28664" y="1800559"/>
                </a:lnTo>
                <a:lnTo>
                  <a:pt x="29916" y="1843740"/>
                </a:lnTo>
                <a:lnTo>
                  <a:pt x="30473" y="1890227"/>
                </a:lnTo>
                <a:lnTo>
                  <a:pt x="30720" y="1935064"/>
                </a:lnTo>
                <a:lnTo>
                  <a:pt x="30830" y="1978389"/>
                </a:lnTo>
                <a:lnTo>
                  <a:pt x="32062" y="2038732"/>
                </a:lnTo>
                <a:lnTo>
                  <a:pt x="39246" y="2101700"/>
                </a:lnTo>
                <a:lnTo>
                  <a:pt x="40795" y="2160276"/>
                </a:lnTo>
                <a:lnTo>
                  <a:pt x="41253" y="2215847"/>
                </a:lnTo>
                <a:lnTo>
                  <a:pt x="41389" y="2271306"/>
                </a:lnTo>
                <a:lnTo>
                  <a:pt x="41430" y="2330243"/>
                </a:lnTo>
                <a:lnTo>
                  <a:pt x="41441" y="2383581"/>
                </a:lnTo>
                <a:lnTo>
                  <a:pt x="44565" y="2437599"/>
                </a:lnTo>
                <a:lnTo>
                  <a:pt x="49779" y="2489479"/>
                </a:lnTo>
                <a:lnTo>
                  <a:pt x="51324" y="2552424"/>
                </a:lnTo>
                <a:lnTo>
                  <a:pt x="51686" y="2599041"/>
                </a:lnTo>
                <a:lnTo>
                  <a:pt x="51846" y="2647056"/>
                </a:lnTo>
                <a:lnTo>
                  <a:pt x="55037" y="2695692"/>
                </a:lnTo>
                <a:lnTo>
                  <a:pt x="59185" y="2744605"/>
                </a:lnTo>
                <a:lnTo>
                  <a:pt x="61029" y="2793640"/>
                </a:lnTo>
                <a:lnTo>
                  <a:pt x="62067" y="2850516"/>
                </a:lnTo>
                <a:lnTo>
                  <a:pt x="62374" y="2913772"/>
                </a:lnTo>
                <a:lnTo>
                  <a:pt x="62465" y="2967609"/>
                </a:lnTo>
                <a:lnTo>
                  <a:pt x="62492" y="3029964"/>
                </a:lnTo>
                <a:lnTo>
                  <a:pt x="62500" y="3083535"/>
                </a:lnTo>
                <a:lnTo>
                  <a:pt x="62502" y="3145811"/>
                </a:lnTo>
                <a:lnTo>
                  <a:pt x="62503" y="3199359"/>
                </a:lnTo>
                <a:lnTo>
                  <a:pt x="62503" y="3259373"/>
                </a:lnTo>
                <a:lnTo>
                  <a:pt x="62503" y="3316288"/>
                </a:lnTo>
                <a:lnTo>
                  <a:pt x="62503" y="3372591"/>
                </a:lnTo>
                <a:lnTo>
                  <a:pt x="62503" y="3428773"/>
                </a:lnTo>
                <a:lnTo>
                  <a:pt x="65623" y="3481812"/>
                </a:lnTo>
                <a:lnTo>
                  <a:pt x="71568" y="3532019"/>
                </a:lnTo>
                <a:lnTo>
                  <a:pt x="73913" y="3594233"/>
                </a:lnTo>
                <a:lnTo>
                  <a:pt x="81308" y="3652795"/>
                </a:lnTo>
                <a:lnTo>
                  <a:pt x="83115" y="3709423"/>
                </a:lnTo>
                <a:lnTo>
                  <a:pt x="83472" y="3772905"/>
                </a:lnTo>
                <a:lnTo>
                  <a:pt x="83543" y="3831717"/>
                </a:lnTo>
                <a:lnTo>
                  <a:pt x="83557" y="3888395"/>
                </a:lnTo>
                <a:lnTo>
                  <a:pt x="83560" y="3944651"/>
                </a:lnTo>
                <a:lnTo>
                  <a:pt x="83560" y="4003943"/>
                </a:lnTo>
                <a:lnTo>
                  <a:pt x="83560" y="40534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2787333" y="1600331"/>
            <a:ext cx="2423604" cy="852809"/>
            <a:chOff x="2787333" y="1600331"/>
            <a:chExt cx="2423604" cy="852809"/>
          </a:xfrm>
        </p:grpSpPr>
        <p:sp>
          <p:nvSpPr>
            <p:cNvPr id="42" name="Freeform 41"/>
            <p:cNvSpPr/>
            <p:nvPr/>
          </p:nvSpPr>
          <p:spPr>
            <a:xfrm>
              <a:off x="2874649" y="1789527"/>
              <a:ext cx="210201" cy="181945"/>
            </a:xfrm>
            <a:custGeom>
              <a:avLst/>
              <a:gdLst/>
              <a:ahLst/>
              <a:cxnLst/>
              <a:rect l="0" t="0" r="0" b="0"/>
              <a:pathLst>
                <a:path w="210201" h="181945">
                  <a:moveTo>
                    <a:pt x="20687" y="63488"/>
                  </a:moveTo>
                  <a:lnTo>
                    <a:pt x="15098" y="80256"/>
                  </a:lnTo>
                  <a:lnTo>
                    <a:pt x="15474" y="97846"/>
                  </a:lnTo>
                  <a:lnTo>
                    <a:pt x="19657" y="143324"/>
                  </a:lnTo>
                  <a:lnTo>
                    <a:pt x="14793" y="178000"/>
                  </a:lnTo>
                  <a:lnTo>
                    <a:pt x="12078" y="181944"/>
                  </a:lnTo>
                  <a:lnTo>
                    <a:pt x="9099" y="181063"/>
                  </a:lnTo>
                  <a:lnTo>
                    <a:pt x="5943" y="176966"/>
                  </a:lnTo>
                  <a:lnTo>
                    <a:pt x="1501" y="148844"/>
                  </a:lnTo>
                  <a:lnTo>
                    <a:pt x="0" y="97419"/>
                  </a:lnTo>
                  <a:lnTo>
                    <a:pt x="2823" y="45321"/>
                  </a:lnTo>
                  <a:lnTo>
                    <a:pt x="5268" y="33829"/>
                  </a:lnTo>
                  <a:lnTo>
                    <a:pt x="11578" y="27338"/>
                  </a:lnTo>
                  <a:lnTo>
                    <a:pt x="20464" y="24180"/>
                  </a:lnTo>
                  <a:lnTo>
                    <a:pt x="31067" y="23245"/>
                  </a:lnTo>
                  <a:lnTo>
                    <a:pt x="40475" y="27301"/>
                  </a:lnTo>
                  <a:lnTo>
                    <a:pt x="79719" y="68977"/>
                  </a:lnTo>
                  <a:lnTo>
                    <a:pt x="83439" y="69487"/>
                  </a:lnTo>
                  <a:lnTo>
                    <a:pt x="84749" y="65148"/>
                  </a:lnTo>
                  <a:lnTo>
                    <a:pt x="84452" y="57575"/>
                  </a:lnTo>
                  <a:lnTo>
                    <a:pt x="95213" y="30151"/>
                  </a:lnTo>
                  <a:lnTo>
                    <a:pt x="118808" y="5387"/>
                  </a:lnTo>
                  <a:lnTo>
                    <a:pt x="128215" y="1358"/>
                  </a:lnTo>
                  <a:lnTo>
                    <a:pt x="148026" y="0"/>
                  </a:lnTo>
                  <a:lnTo>
                    <a:pt x="165410" y="6415"/>
                  </a:lnTo>
                  <a:lnTo>
                    <a:pt x="173321" y="11402"/>
                  </a:lnTo>
                  <a:lnTo>
                    <a:pt x="185231" y="26300"/>
                  </a:lnTo>
                  <a:lnTo>
                    <a:pt x="193254" y="45791"/>
                  </a:lnTo>
                  <a:lnTo>
                    <a:pt x="204416" y="104427"/>
                  </a:lnTo>
                  <a:lnTo>
                    <a:pt x="210200" y="126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63011" y="1821430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2452"/>
                  </a:lnTo>
                  <a:lnTo>
                    <a:pt x="5037" y="89931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69077" y="1726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74362" y="1621388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4802"/>
                  </a:lnTo>
                  <a:lnTo>
                    <a:pt x="3120" y="224190"/>
                  </a:lnTo>
                  <a:lnTo>
                    <a:pt x="9065" y="286310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59024" y="1621388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7" y="144120"/>
                  </a:lnTo>
                  <a:lnTo>
                    <a:pt x="12581" y="196967"/>
                  </a:lnTo>
                  <a:lnTo>
                    <a:pt x="19564" y="256005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53347" y="181090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54145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74404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48103" y="1811194"/>
              <a:ext cx="178986" cy="115801"/>
            </a:xfrm>
            <a:custGeom>
              <a:avLst/>
              <a:gdLst/>
              <a:ahLst/>
              <a:cxnLst/>
              <a:rect l="0" t="0" r="0" b="0"/>
              <a:pathLst>
                <a:path w="178986" h="115801">
                  <a:moveTo>
                    <a:pt x="0" y="62878"/>
                  </a:moveTo>
                  <a:lnTo>
                    <a:pt x="8334" y="100356"/>
                  </a:lnTo>
                  <a:lnTo>
                    <a:pt x="9065" y="112430"/>
                  </a:lnTo>
                  <a:lnTo>
                    <a:pt x="10723" y="115800"/>
                  </a:lnTo>
                  <a:lnTo>
                    <a:pt x="12998" y="113367"/>
                  </a:lnTo>
                  <a:lnTo>
                    <a:pt x="17475" y="98186"/>
                  </a:lnTo>
                  <a:lnTo>
                    <a:pt x="20586" y="36953"/>
                  </a:lnTo>
                  <a:lnTo>
                    <a:pt x="27087" y="15871"/>
                  </a:lnTo>
                  <a:lnTo>
                    <a:pt x="32096" y="6973"/>
                  </a:lnTo>
                  <a:lnTo>
                    <a:pt x="37775" y="4551"/>
                  </a:lnTo>
                  <a:lnTo>
                    <a:pt x="43901" y="6446"/>
                  </a:lnTo>
                  <a:lnTo>
                    <a:pt x="50325" y="11219"/>
                  </a:lnTo>
                  <a:lnTo>
                    <a:pt x="64954" y="34703"/>
                  </a:lnTo>
                  <a:lnTo>
                    <a:pt x="70209" y="37076"/>
                  </a:lnTo>
                  <a:lnTo>
                    <a:pt x="76052" y="35148"/>
                  </a:lnTo>
                  <a:lnTo>
                    <a:pt x="82287" y="30354"/>
                  </a:lnTo>
                  <a:lnTo>
                    <a:pt x="96651" y="6838"/>
                  </a:lnTo>
                  <a:lnTo>
                    <a:pt x="103039" y="2121"/>
                  </a:lnTo>
                  <a:lnTo>
                    <a:pt x="110806" y="147"/>
                  </a:lnTo>
                  <a:lnTo>
                    <a:pt x="119495" y="0"/>
                  </a:lnTo>
                  <a:lnTo>
                    <a:pt x="127626" y="3412"/>
                  </a:lnTo>
                  <a:lnTo>
                    <a:pt x="142901" y="16562"/>
                  </a:lnTo>
                  <a:lnTo>
                    <a:pt x="163365" y="53599"/>
                  </a:lnTo>
                  <a:lnTo>
                    <a:pt x="175553" y="91591"/>
                  </a:lnTo>
                  <a:lnTo>
                    <a:pt x="178985" y="115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44213" y="1785135"/>
              <a:ext cx="120559" cy="152109"/>
            </a:xfrm>
            <a:custGeom>
              <a:avLst/>
              <a:gdLst/>
              <a:ahLst/>
              <a:cxnLst/>
              <a:rect l="0" t="0" r="0" b="0"/>
              <a:pathLst>
                <a:path w="120559" h="152109">
                  <a:moveTo>
                    <a:pt x="46046" y="67880"/>
                  </a:moveTo>
                  <a:lnTo>
                    <a:pt x="88737" y="64760"/>
                  </a:lnTo>
                  <a:lnTo>
                    <a:pt x="99073" y="62291"/>
                  </a:lnTo>
                  <a:lnTo>
                    <a:pt x="107134" y="57135"/>
                  </a:lnTo>
                  <a:lnTo>
                    <a:pt x="119209" y="42048"/>
                  </a:lnTo>
                  <a:lnTo>
                    <a:pt x="120558" y="33111"/>
                  </a:lnTo>
                  <a:lnTo>
                    <a:pt x="115817" y="13823"/>
                  </a:lnTo>
                  <a:lnTo>
                    <a:pt x="108937" y="7275"/>
                  </a:lnTo>
                  <a:lnTo>
                    <a:pt x="88815" y="0"/>
                  </a:lnTo>
                  <a:lnTo>
                    <a:pt x="56768" y="1494"/>
                  </a:lnTo>
                  <a:lnTo>
                    <a:pt x="38723" y="9519"/>
                  </a:lnTo>
                  <a:lnTo>
                    <a:pt x="30635" y="14935"/>
                  </a:lnTo>
                  <a:lnTo>
                    <a:pt x="18529" y="30311"/>
                  </a:lnTo>
                  <a:lnTo>
                    <a:pt x="1226" y="68778"/>
                  </a:lnTo>
                  <a:lnTo>
                    <a:pt x="0" y="92456"/>
                  </a:lnTo>
                  <a:lnTo>
                    <a:pt x="1310" y="105321"/>
                  </a:lnTo>
                  <a:lnTo>
                    <a:pt x="12125" y="125854"/>
                  </a:lnTo>
                  <a:lnTo>
                    <a:pt x="19923" y="134606"/>
                  </a:lnTo>
                  <a:lnTo>
                    <a:pt x="41064" y="144329"/>
                  </a:lnTo>
                  <a:lnTo>
                    <a:pt x="76155" y="149803"/>
                  </a:lnTo>
                  <a:lnTo>
                    <a:pt x="109217" y="152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48836" y="1610860"/>
              <a:ext cx="20408" cy="315856"/>
            </a:xfrm>
            <a:custGeom>
              <a:avLst/>
              <a:gdLst/>
              <a:ahLst/>
              <a:cxnLst/>
              <a:rect l="0" t="0" r="0" b="0"/>
              <a:pathLst>
                <a:path w="20408" h="315856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3" y="137661"/>
                  </a:lnTo>
                  <a:lnTo>
                    <a:pt x="7741" y="189747"/>
                  </a:lnTo>
                  <a:lnTo>
                    <a:pt x="15046" y="248570"/>
                  </a:lnTo>
                  <a:lnTo>
                    <a:pt x="19701" y="303759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42901" y="173720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0"/>
                  </a:lnTo>
                  <a:lnTo>
                    <a:pt x="91980" y="5589"/>
                  </a:lnTo>
                  <a:lnTo>
                    <a:pt x="3260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18604" y="1741387"/>
              <a:ext cx="171226" cy="167189"/>
            </a:xfrm>
            <a:custGeom>
              <a:avLst/>
              <a:gdLst/>
              <a:ahLst/>
              <a:cxnLst/>
              <a:rect l="0" t="0" r="0" b="0"/>
              <a:pathLst>
                <a:path w="171226" h="167189">
                  <a:moveTo>
                    <a:pt x="24339" y="80043"/>
                  </a:moveTo>
                  <a:lnTo>
                    <a:pt x="82956" y="80043"/>
                  </a:lnTo>
                  <a:lnTo>
                    <a:pt x="117746" y="74453"/>
                  </a:lnTo>
                  <a:lnTo>
                    <a:pt x="150281" y="59799"/>
                  </a:lnTo>
                  <a:lnTo>
                    <a:pt x="165321" y="44139"/>
                  </a:lnTo>
                  <a:lnTo>
                    <a:pt x="170970" y="35050"/>
                  </a:lnTo>
                  <a:lnTo>
                    <a:pt x="171225" y="26651"/>
                  </a:lnTo>
                  <a:lnTo>
                    <a:pt x="167886" y="18712"/>
                  </a:lnTo>
                  <a:lnTo>
                    <a:pt x="162151" y="11079"/>
                  </a:lnTo>
                  <a:lnTo>
                    <a:pt x="143300" y="2599"/>
                  </a:lnTo>
                  <a:lnTo>
                    <a:pt x="120494" y="0"/>
                  </a:lnTo>
                  <a:lnTo>
                    <a:pt x="98660" y="2744"/>
                  </a:lnTo>
                  <a:lnTo>
                    <a:pt x="77258" y="14102"/>
                  </a:lnTo>
                  <a:lnTo>
                    <a:pt x="17952" y="65842"/>
                  </a:lnTo>
                  <a:lnTo>
                    <a:pt x="2040" y="92603"/>
                  </a:lnTo>
                  <a:lnTo>
                    <a:pt x="0" y="112531"/>
                  </a:lnTo>
                  <a:lnTo>
                    <a:pt x="4163" y="131917"/>
                  </a:lnTo>
                  <a:lnTo>
                    <a:pt x="13812" y="148331"/>
                  </a:lnTo>
                  <a:lnTo>
                    <a:pt x="32139" y="160306"/>
                  </a:lnTo>
                  <a:lnTo>
                    <a:pt x="54711" y="167188"/>
                  </a:lnTo>
                  <a:lnTo>
                    <a:pt x="98038" y="164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32455" y="1737202"/>
              <a:ext cx="84230" cy="193055"/>
            </a:xfrm>
            <a:custGeom>
              <a:avLst/>
              <a:gdLst/>
              <a:ahLst/>
              <a:cxnLst/>
              <a:rect l="0" t="0" r="0" b="0"/>
              <a:pathLst>
                <a:path w="84230" h="193055">
                  <a:moveTo>
                    <a:pt x="0" y="52642"/>
                  </a:moveTo>
                  <a:lnTo>
                    <a:pt x="17959" y="106517"/>
                  </a:lnTo>
                  <a:lnTo>
                    <a:pt x="38641" y="168564"/>
                  </a:lnTo>
                  <a:lnTo>
                    <a:pt x="46805" y="193054"/>
                  </a:lnTo>
                  <a:lnTo>
                    <a:pt x="22706" y="134304"/>
                  </a:lnTo>
                  <a:lnTo>
                    <a:pt x="12935" y="80211"/>
                  </a:lnTo>
                  <a:lnTo>
                    <a:pt x="16831" y="44043"/>
                  </a:lnTo>
                  <a:lnTo>
                    <a:pt x="21750" y="35211"/>
                  </a:lnTo>
                  <a:lnTo>
                    <a:pt x="36573" y="22278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10089" y="1600331"/>
              <a:ext cx="143508" cy="347442"/>
            </a:xfrm>
            <a:custGeom>
              <a:avLst/>
              <a:gdLst/>
              <a:ahLst/>
              <a:cxnLst/>
              <a:rect l="0" t="0" r="0" b="0"/>
              <a:pathLst>
                <a:path w="143508" h="347442">
                  <a:moveTo>
                    <a:pt x="143507" y="0"/>
                  </a:moveTo>
                  <a:lnTo>
                    <a:pt x="126739" y="5589"/>
                  </a:lnTo>
                  <a:lnTo>
                    <a:pt x="112268" y="17692"/>
                  </a:lnTo>
                  <a:lnTo>
                    <a:pt x="58385" y="77448"/>
                  </a:lnTo>
                  <a:lnTo>
                    <a:pt x="40164" y="103442"/>
                  </a:lnTo>
                  <a:lnTo>
                    <a:pt x="9246" y="166596"/>
                  </a:lnTo>
                  <a:lnTo>
                    <a:pt x="0" y="205079"/>
                  </a:lnTo>
                  <a:lnTo>
                    <a:pt x="2850" y="251707"/>
                  </a:lnTo>
                  <a:lnTo>
                    <a:pt x="16693" y="291389"/>
                  </a:lnTo>
                  <a:lnTo>
                    <a:pt x="35612" y="319784"/>
                  </a:lnTo>
                  <a:lnTo>
                    <a:pt x="52270" y="332419"/>
                  </a:lnTo>
                  <a:lnTo>
                    <a:pt x="8033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32538" y="1747017"/>
              <a:ext cx="189515" cy="140881"/>
            </a:xfrm>
            <a:custGeom>
              <a:avLst/>
              <a:gdLst/>
              <a:ahLst/>
              <a:cxnLst/>
              <a:rect l="0" t="0" r="0" b="0"/>
              <a:pathLst>
                <a:path w="189515" h="140881">
                  <a:moveTo>
                    <a:pt x="0" y="42827"/>
                  </a:moveTo>
                  <a:lnTo>
                    <a:pt x="5590" y="104920"/>
                  </a:lnTo>
                  <a:lnTo>
                    <a:pt x="15619" y="140880"/>
                  </a:lnTo>
                  <a:lnTo>
                    <a:pt x="5841" y="107212"/>
                  </a:lnTo>
                  <a:lnTo>
                    <a:pt x="2324" y="56888"/>
                  </a:lnTo>
                  <a:lnTo>
                    <a:pt x="6102" y="33869"/>
                  </a:lnTo>
                  <a:lnTo>
                    <a:pt x="11087" y="25156"/>
                  </a:lnTo>
                  <a:lnTo>
                    <a:pt x="25985" y="12357"/>
                  </a:lnTo>
                  <a:lnTo>
                    <a:pt x="34871" y="10815"/>
                  </a:lnTo>
                  <a:lnTo>
                    <a:pt x="54103" y="15341"/>
                  </a:lnTo>
                  <a:lnTo>
                    <a:pt x="68110" y="28272"/>
                  </a:lnTo>
                  <a:lnTo>
                    <a:pt x="73483" y="36633"/>
                  </a:lnTo>
                  <a:lnTo>
                    <a:pt x="78234" y="37528"/>
                  </a:lnTo>
                  <a:lnTo>
                    <a:pt x="82572" y="33445"/>
                  </a:lnTo>
                  <a:lnTo>
                    <a:pt x="103529" y="4449"/>
                  </a:lnTo>
                  <a:lnTo>
                    <a:pt x="112303" y="864"/>
                  </a:lnTo>
                  <a:lnTo>
                    <a:pt x="134531" y="0"/>
                  </a:lnTo>
                  <a:lnTo>
                    <a:pt x="153768" y="6636"/>
                  </a:lnTo>
                  <a:lnTo>
                    <a:pt x="162174" y="11680"/>
                  </a:lnTo>
                  <a:lnTo>
                    <a:pt x="174633" y="26644"/>
                  </a:lnTo>
                  <a:lnTo>
                    <a:pt x="182900" y="46163"/>
                  </a:lnTo>
                  <a:lnTo>
                    <a:pt x="188208" y="93702"/>
                  </a:lnTo>
                  <a:lnTo>
                    <a:pt x="189514" y="127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90857" y="1768010"/>
              <a:ext cx="215465" cy="127120"/>
            </a:xfrm>
            <a:custGeom>
              <a:avLst/>
              <a:gdLst/>
              <a:ahLst/>
              <a:cxnLst/>
              <a:rect l="0" t="0" r="0" b="0"/>
              <a:pathLst>
                <a:path w="215465" h="127120">
                  <a:moveTo>
                    <a:pt x="4894" y="32363"/>
                  </a:moveTo>
                  <a:lnTo>
                    <a:pt x="13227" y="69841"/>
                  </a:lnTo>
                  <a:lnTo>
                    <a:pt x="21199" y="118320"/>
                  </a:lnTo>
                  <a:lnTo>
                    <a:pt x="4411" y="62920"/>
                  </a:lnTo>
                  <a:lnTo>
                    <a:pt x="0" y="42434"/>
                  </a:lnTo>
                  <a:lnTo>
                    <a:pt x="1939" y="21631"/>
                  </a:lnTo>
                  <a:lnTo>
                    <a:pt x="6433" y="13510"/>
                  </a:lnTo>
                  <a:lnTo>
                    <a:pt x="20786" y="1367"/>
                  </a:lnTo>
                  <a:lnTo>
                    <a:pt x="28357" y="0"/>
                  </a:lnTo>
                  <a:lnTo>
                    <a:pt x="35744" y="1429"/>
                  </a:lnTo>
                  <a:lnTo>
                    <a:pt x="57318" y="14618"/>
                  </a:lnTo>
                  <a:lnTo>
                    <a:pt x="70308" y="27986"/>
                  </a:lnTo>
                  <a:lnTo>
                    <a:pt x="79980" y="45625"/>
                  </a:lnTo>
                  <a:lnTo>
                    <a:pt x="86413" y="80876"/>
                  </a:lnTo>
                  <a:lnTo>
                    <a:pt x="88486" y="84592"/>
                  </a:lnTo>
                  <a:lnTo>
                    <a:pt x="91038" y="82390"/>
                  </a:lnTo>
                  <a:lnTo>
                    <a:pt x="109128" y="50823"/>
                  </a:lnTo>
                  <a:lnTo>
                    <a:pt x="124919" y="37448"/>
                  </a:lnTo>
                  <a:lnTo>
                    <a:pt x="134044" y="32243"/>
                  </a:lnTo>
                  <a:lnTo>
                    <a:pt x="142467" y="31113"/>
                  </a:lnTo>
                  <a:lnTo>
                    <a:pt x="158064" y="36097"/>
                  </a:lnTo>
                  <a:lnTo>
                    <a:pt x="179999" y="52056"/>
                  </a:lnTo>
                  <a:lnTo>
                    <a:pt x="195727" y="77192"/>
                  </a:lnTo>
                  <a:lnTo>
                    <a:pt x="215464" y="127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95792" y="1631917"/>
              <a:ext cx="115145" cy="379027"/>
            </a:xfrm>
            <a:custGeom>
              <a:avLst/>
              <a:gdLst/>
              <a:ahLst/>
              <a:cxnLst/>
              <a:rect l="0" t="0" r="0" b="0"/>
              <a:pathLst>
                <a:path w="115145" h="379027">
                  <a:moveTo>
                    <a:pt x="0" y="0"/>
                  </a:moveTo>
                  <a:lnTo>
                    <a:pt x="9576" y="24046"/>
                  </a:lnTo>
                  <a:lnTo>
                    <a:pt x="52998" y="82002"/>
                  </a:lnTo>
                  <a:lnTo>
                    <a:pt x="80789" y="117453"/>
                  </a:lnTo>
                  <a:lnTo>
                    <a:pt x="104370" y="177005"/>
                  </a:lnTo>
                  <a:lnTo>
                    <a:pt x="112423" y="213103"/>
                  </a:lnTo>
                  <a:lnTo>
                    <a:pt x="115144" y="267222"/>
                  </a:lnTo>
                  <a:lnTo>
                    <a:pt x="109277" y="291901"/>
                  </a:lnTo>
                  <a:lnTo>
                    <a:pt x="86447" y="336339"/>
                  </a:lnTo>
                  <a:lnTo>
                    <a:pt x="70007" y="351475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87333" y="2176136"/>
              <a:ext cx="150118" cy="241297"/>
            </a:xfrm>
            <a:custGeom>
              <a:avLst/>
              <a:gdLst/>
              <a:ahLst/>
              <a:cxnLst/>
              <a:rect l="0" t="0" r="0" b="0"/>
              <a:pathLst>
                <a:path w="150118" h="241297">
                  <a:moveTo>
                    <a:pt x="150117" y="34848"/>
                  </a:moveTo>
                  <a:lnTo>
                    <a:pt x="138939" y="18081"/>
                  </a:lnTo>
                  <a:lnTo>
                    <a:pt x="124092" y="6729"/>
                  </a:lnTo>
                  <a:lnTo>
                    <a:pt x="115220" y="2064"/>
                  </a:lnTo>
                  <a:lnTo>
                    <a:pt x="96003" y="0"/>
                  </a:lnTo>
                  <a:lnTo>
                    <a:pt x="75764" y="4152"/>
                  </a:lnTo>
                  <a:lnTo>
                    <a:pt x="45808" y="19644"/>
                  </a:lnTo>
                  <a:lnTo>
                    <a:pt x="29278" y="32380"/>
                  </a:lnTo>
                  <a:lnTo>
                    <a:pt x="12408" y="58293"/>
                  </a:lnTo>
                  <a:lnTo>
                    <a:pt x="0" y="93787"/>
                  </a:lnTo>
                  <a:lnTo>
                    <a:pt x="93" y="139529"/>
                  </a:lnTo>
                  <a:lnTo>
                    <a:pt x="7530" y="178948"/>
                  </a:lnTo>
                  <a:lnTo>
                    <a:pt x="22731" y="207266"/>
                  </a:lnTo>
                  <a:lnTo>
                    <a:pt x="42053" y="230474"/>
                  </a:lnTo>
                  <a:lnTo>
                    <a:pt x="61925" y="238776"/>
                  </a:lnTo>
                  <a:lnTo>
                    <a:pt x="85184" y="241296"/>
                  </a:lnTo>
                  <a:lnTo>
                    <a:pt x="129060" y="234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57589" y="2229373"/>
              <a:ext cx="125690" cy="181654"/>
            </a:xfrm>
            <a:custGeom>
              <a:avLst/>
              <a:gdLst/>
              <a:ahLst/>
              <a:cxnLst/>
              <a:rect l="0" t="0" r="0" b="0"/>
              <a:pathLst>
                <a:path w="125690" h="181654">
                  <a:moveTo>
                    <a:pt x="32504" y="55310"/>
                  </a:moveTo>
                  <a:lnTo>
                    <a:pt x="49272" y="66489"/>
                  </a:lnTo>
                  <a:lnTo>
                    <a:pt x="69982" y="68858"/>
                  </a:lnTo>
                  <a:lnTo>
                    <a:pt x="115816" y="60846"/>
                  </a:lnTo>
                  <a:lnTo>
                    <a:pt x="121970" y="54322"/>
                  </a:lnTo>
                  <a:lnTo>
                    <a:pt x="124904" y="45293"/>
                  </a:lnTo>
                  <a:lnTo>
                    <a:pt x="125689" y="34594"/>
                  </a:lnTo>
                  <a:lnTo>
                    <a:pt x="122703" y="26292"/>
                  </a:lnTo>
                  <a:lnTo>
                    <a:pt x="110027" y="13947"/>
                  </a:lnTo>
                  <a:lnTo>
                    <a:pt x="83160" y="421"/>
                  </a:lnTo>
                  <a:lnTo>
                    <a:pt x="73294" y="0"/>
                  </a:lnTo>
                  <a:lnTo>
                    <a:pt x="52972" y="5772"/>
                  </a:lnTo>
                  <a:lnTo>
                    <a:pt x="27390" y="22175"/>
                  </a:lnTo>
                  <a:lnTo>
                    <a:pt x="4992" y="47442"/>
                  </a:lnTo>
                  <a:lnTo>
                    <a:pt x="0" y="70141"/>
                  </a:lnTo>
                  <a:lnTo>
                    <a:pt x="6326" y="117251"/>
                  </a:lnTo>
                  <a:lnTo>
                    <a:pt x="21108" y="144113"/>
                  </a:lnTo>
                  <a:lnTo>
                    <a:pt x="40306" y="166890"/>
                  </a:lnTo>
                  <a:lnTo>
                    <a:pt x="60148" y="175092"/>
                  </a:lnTo>
                  <a:lnTo>
                    <a:pt x="95675" y="181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12766" y="2283547"/>
              <a:ext cx="108955" cy="116951"/>
            </a:xfrm>
            <a:custGeom>
              <a:avLst/>
              <a:gdLst/>
              <a:ahLst/>
              <a:cxnLst/>
              <a:rect l="0" t="0" r="0" b="0"/>
              <a:pathLst>
                <a:path w="108955" h="116951">
                  <a:moveTo>
                    <a:pt x="3669" y="32722"/>
                  </a:moveTo>
                  <a:lnTo>
                    <a:pt x="6788" y="86867"/>
                  </a:lnTo>
                  <a:lnTo>
                    <a:pt x="9258" y="100404"/>
                  </a:lnTo>
                  <a:lnTo>
                    <a:pt x="8565" y="104750"/>
                  </a:lnTo>
                  <a:lnTo>
                    <a:pt x="5763" y="102967"/>
                  </a:lnTo>
                  <a:lnTo>
                    <a:pt x="1555" y="97100"/>
                  </a:lnTo>
                  <a:lnTo>
                    <a:pt x="0" y="78102"/>
                  </a:lnTo>
                  <a:lnTo>
                    <a:pt x="8533" y="27778"/>
                  </a:lnTo>
                  <a:lnTo>
                    <a:pt x="13931" y="17728"/>
                  </a:lnTo>
                  <a:lnTo>
                    <a:pt x="29286" y="3441"/>
                  </a:lnTo>
                  <a:lnTo>
                    <a:pt x="38295" y="333"/>
                  </a:lnTo>
                  <a:lnTo>
                    <a:pt x="57663" y="0"/>
                  </a:lnTo>
                  <a:lnTo>
                    <a:pt x="74849" y="6870"/>
                  </a:lnTo>
                  <a:lnTo>
                    <a:pt x="82708" y="11978"/>
                  </a:lnTo>
                  <a:lnTo>
                    <a:pt x="94559" y="27012"/>
                  </a:lnTo>
                  <a:lnTo>
                    <a:pt x="102556" y="46562"/>
                  </a:lnTo>
                  <a:lnTo>
                    <a:pt x="107690" y="91001"/>
                  </a:lnTo>
                  <a:lnTo>
                    <a:pt x="108954" y="1169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88184" y="2116227"/>
              <a:ext cx="17765" cy="273743"/>
            </a:xfrm>
            <a:custGeom>
              <a:avLst/>
              <a:gdLst/>
              <a:ahLst/>
              <a:cxnLst/>
              <a:rect l="0" t="0" r="0" b="0"/>
              <a:pathLst>
                <a:path w="17765" h="273743">
                  <a:moveTo>
                    <a:pt x="7235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900" y="149357"/>
                  </a:lnTo>
                  <a:lnTo>
                    <a:pt x="14207" y="206754"/>
                  </a:lnTo>
                  <a:lnTo>
                    <a:pt x="17061" y="253794"/>
                  </a:lnTo>
                  <a:lnTo>
                    <a:pt x="17764" y="273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90134" y="222151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5006" y="16788"/>
                  </a:lnTo>
                  <a:lnTo>
                    <a:pt x="46912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26700" y="2274155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11233" y="21793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95461" y="2279574"/>
              <a:ext cx="168457" cy="110396"/>
            </a:xfrm>
            <a:custGeom>
              <a:avLst/>
              <a:gdLst/>
              <a:ahLst/>
              <a:cxnLst/>
              <a:rect l="0" t="0" r="0" b="0"/>
              <a:pathLst>
                <a:path w="168457" h="110396">
                  <a:moveTo>
                    <a:pt x="0" y="26167"/>
                  </a:moveTo>
                  <a:lnTo>
                    <a:pt x="14654" y="88259"/>
                  </a:lnTo>
                  <a:lnTo>
                    <a:pt x="15618" y="92128"/>
                  </a:lnTo>
                  <a:lnTo>
                    <a:pt x="5841" y="64489"/>
                  </a:lnTo>
                  <a:lnTo>
                    <a:pt x="1730" y="29982"/>
                  </a:lnTo>
                  <a:lnTo>
                    <a:pt x="4663" y="20522"/>
                  </a:lnTo>
                  <a:lnTo>
                    <a:pt x="10128" y="13044"/>
                  </a:lnTo>
                  <a:lnTo>
                    <a:pt x="17280" y="6890"/>
                  </a:lnTo>
                  <a:lnTo>
                    <a:pt x="24388" y="6297"/>
                  </a:lnTo>
                  <a:lnTo>
                    <a:pt x="31466" y="9410"/>
                  </a:lnTo>
                  <a:lnTo>
                    <a:pt x="45570" y="23399"/>
                  </a:lnTo>
                  <a:lnTo>
                    <a:pt x="75122" y="78213"/>
                  </a:lnTo>
                  <a:lnTo>
                    <a:pt x="78157" y="80752"/>
                  </a:lnTo>
                  <a:lnTo>
                    <a:pt x="80181" y="77765"/>
                  </a:lnTo>
                  <a:lnTo>
                    <a:pt x="90112" y="16817"/>
                  </a:lnTo>
                  <a:lnTo>
                    <a:pt x="95169" y="5896"/>
                  </a:lnTo>
                  <a:lnTo>
                    <a:pt x="102051" y="954"/>
                  </a:lnTo>
                  <a:lnTo>
                    <a:pt x="110147" y="0"/>
                  </a:lnTo>
                  <a:lnTo>
                    <a:pt x="119055" y="1703"/>
                  </a:lnTo>
                  <a:lnTo>
                    <a:pt x="135191" y="12954"/>
                  </a:lnTo>
                  <a:lnTo>
                    <a:pt x="142770" y="20868"/>
                  </a:lnTo>
                  <a:lnTo>
                    <a:pt x="151191" y="42139"/>
                  </a:lnTo>
                  <a:lnTo>
                    <a:pt x="165669" y="100590"/>
                  </a:lnTo>
                  <a:lnTo>
                    <a:pt x="168456" y="110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92396" y="2248032"/>
              <a:ext cx="97885" cy="134285"/>
            </a:xfrm>
            <a:custGeom>
              <a:avLst/>
              <a:gdLst/>
              <a:ahLst/>
              <a:cxnLst/>
              <a:rect l="0" t="0" r="0" b="0"/>
              <a:pathLst>
                <a:path w="97885" h="134285">
                  <a:moveTo>
                    <a:pt x="24163" y="78766"/>
                  </a:moveTo>
                  <a:lnTo>
                    <a:pt x="35341" y="67587"/>
                  </a:lnTo>
                  <a:lnTo>
                    <a:pt x="91792" y="38332"/>
                  </a:lnTo>
                  <a:lnTo>
                    <a:pt x="96155" y="30753"/>
                  </a:lnTo>
                  <a:lnTo>
                    <a:pt x="97884" y="12973"/>
                  </a:lnTo>
                  <a:lnTo>
                    <a:pt x="93197" y="6828"/>
                  </a:lnTo>
                  <a:lnTo>
                    <a:pt x="75512" y="0"/>
                  </a:lnTo>
                  <a:lnTo>
                    <a:pt x="44837" y="1745"/>
                  </a:lnTo>
                  <a:lnTo>
                    <a:pt x="27113" y="9829"/>
                  </a:lnTo>
                  <a:lnTo>
                    <a:pt x="19110" y="15261"/>
                  </a:lnTo>
                  <a:lnTo>
                    <a:pt x="7100" y="33773"/>
                  </a:lnTo>
                  <a:lnTo>
                    <a:pt x="2259" y="45261"/>
                  </a:lnTo>
                  <a:lnTo>
                    <a:pt x="0" y="70504"/>
                  </a:lnTo>
                  <a:lnTo>
                    <a:pt x="4065" y="94981"/>
                  </a:lnTo>
                  <a:lnTo>
                    <a:pt x="13671" y="113658"/>
                  </a:lnTo>
                  <a:lnTo>
                    <a:pt x="28859" y="126639"/>
                  </a:lnTo>
                  <a:lnTo>
                    <a:pt x="37822" y="131738"/>
                  </a:lnTo>
                  <a:lnTo>
                    <a:pt x="57140" y="134284"/>
                  </a:lnTo>
                  <a:lnTo>
                    <a:pt x="87334" y="131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89478" y="2126756"/>
              <a:ext cx="27124" cy="284271"/>
            </a:xfrm>
            <a:custGeom>
              <a:avLst/>
              <a:gdLst/>
              <a:ahLst/>
              <a:cxnLst/>
              <a:rect l="0" t="0" r="0" b="0"/>
              <a:pathLst>
                <a:path w="27124" h="284271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9" y="137985"/>
                  </a:lnTo>
                  <a:lnTo>
                    <a:pt x="14268" y="191143"/>
                  </a:lnTo>
                  <a:lnTo>
                    <a:pt x="24237" y="248500"/>
                  </a:lnTo>
                  <a:lnTo>
                    <a:pt x="27123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00787" y="2244033"/>
              <a:ext cx="178986" cy="19594"/>
            </a:xfrm>
            <a:custGeom>
              <a:avLst/>
              <a:gdLst/>
              <a:ahLst/>
              <a:cxnLst/>
              <a:rect l="0" t="0" r="0" b="0"/>
              <a:pathLst>
                <a:path w="178986" h="19594">
                  <a:moveTo>
                    <a:pt x="178985" y="9065"/>
                  </a:moveTo>
                  <a:lnTo>
                    <a:pt x="120368" y="0"/>
                  </a:lnTo>
                  <a:lnTo>
                    <a:pt x="63771" y="10182"/>
                  </a:lnTo>
                  <a:lnTo>
                    <a:pt x="31763" y="16805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72145" y="2271273"/>
              <a:ext cx="133619" cy="139754"/>
            </a:xfrm>
            <a:custGeom>
              <a:avLst/>
              <a:gdLst/>
              <a:ahLst/>
              <a:cxnLst/>
              <a:rect l="0" t="0" r="0" b="0"/>
              <a:pathLst>
                <a:path w="133619" h="139754">
                  <a:moveTo>
                    <a:pt x="7627" y="44996"/>
                  </a:moveTo>
                  <a:lnTo>
                    <a:pt x="45105" y="53329"/>
                  </a:lnTo>
                  <a:lnTo>
                    <a:pt x="96528" y="55091"/>
                  </a:lnTo>
                  <a:lnTo>
                    <a:pt x="117718" y="49093"/>
                  </a:lnTo>
                  <a:lnTo>
                    <a:pt x="126645" y="44218"/>
                  </a:lnTo>
                  <a:lnTo>
                    <a:pt x="131425" y="37458"/>
                  </a:lnTo>
                  <a:lnTo>
                    <a:pt x="133443" y="29442"/>
                  </a:lnTo>
                  <a:lnTo>
                    <a:pt x="133618" y="20589"/>
                  </a:lnTo>
                  <a:lnTo>
                    <a:pt x="130225" y="13517"/>
                  </a:lnTo>
                  <a:lnTo>
                    <a:pt x="117098" y="2539"/>
                  </a:lnTo>
                  <a:lnTo>
                    <a:pt x="96445" y="0"/>
                  </a:lnTo>
                  <a:lnTo>
                    <a:pt x="50647" y="7902"/>
                  </a:lnTo>
                  <a:lnTo>
                    <a:pt x="24013" y="22957"/>
                  </a:lnTo>
                  <a:lnTo>
                    <a:pt x="11790" y="38710"/>
                  </a:lnTo>
                  <a:lnTo>
                    <a:pt x="3628" y="58580"/>
                  </a:lnTo>
                  <a:lnTo>
                    <a:pt x="0" y="83009"/>
                  </a:lnTo>
                  <a:lnTo>
                    <a:pt x="2543" y="92565"/>
                  </a:lnTo>
                  <a:lnTo>
                    <a:pt x="7746" y="100105"/>
                  </a:lnTo>
                  <a:lnTo>
                    <a:pt x="22888" y="111603"/>
                  </a:lnTo>
                  <a:lnTo>
                    <a:pt x="82773" y="136423"/>
                  </a:lnTo>
                  <a:lnTo>
                    <a:pt x="91855" y="139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58756" y="2263626"/>
              <a:ext cx="73700" cy="140458"/>
            </a:xfrm>
            <a:custGeom>
              <a:avLst/>
              <a:gdLst/>
              <a:ahLst/>
              <a:cxnLst/>
              <a:rect l="0" t="0" r="0" b="0"/>
              <a:pathLst>
                <a:path w="73700" h="140458">
                  <a:moveTo>
                    <a:pt x="0" y="52643"/>
                  </a:moveTo>
                  <a:lnTo>
                    <a:pt x="3120" y="95335"/>
                  </a:lnTo>
                  <a:lnTo>
                    <a:pt x="15619" y="140457"/>
                  </a:lnTo>
                  <a:lnTo>
                    <a:pt x="5841" y="112127"/>
                  </a:lnTo>
                  <a:lnTo>
                    <a:pt x="1731" y="77547"/>
                  </a:lnTo>
                  <a:lnTo>
                    <a:pt x="6102" y="43254"/>
                  </a:lnTo>
                  <a:lnTo>
                    <a:pt x="11087" y="34686"/>
                  </a:lnTo>
                  <a:lnTo>
                    <a:pt x="25985" y="2204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40667" y="2158342"/>
              <a:ext cx="97116" cy="263213"/>
            </a:xfrm>
            <a:custGeom>
              <a:avLst/>
              <a:gdLst/>
              <a:ahLst/>
              <a:cxnLst/>
              <a:rect l="0" t="0" r="0" b="0"/>
              <a:pathLst>
                <a:path w="97116" h="263213">
                  <a:moveTo>
                    <a:pt x="97115" y="0"/>
                  </a:moveTo>
                  <a:lnTo>
                    <a:pt x="65833" y="9575"/>
                  </a:lnTo>
                  <a:lnTo>
                    <a:pt x="49677" y="20243"/>
                  </a:lnTo>
                  <a:lnTo>
                    <a:pt x="37817" y="39022"/>
                  </a:lnTo>
                  <a:lnTo>
                    <a:pt x="15082" y="89206"/>
                  </a:lnTo>
                  <a:lnTo>
                    <a:pt x="539" y="130286"/>
                  </a:lnTo>
                  <a:lnTo>
                    <a:pt x="0" y="172094"/>
                  </a:lnTo>
                  <a:lnTo>
                    <a:pt x="7249" y="208528"/>
                  </a:lnTo>
                  <a:lnTo>
                    <a:pt x="22395" y="235961"/>
                  </a:lnTo>
                  <a:lnTo>
                    <a:pt x="55001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61670" y="2258037"/>
              <a:ext cx="91927" cy="121404"/>
            </a:xfrm>
            <a:custGeom>
              <a:avLst/>
              <a:gdLst/>
              <a:ahLst/>
              <a:cxnLst/>
              <a:rect l="0" t="0" r="0" b="0"/>
              <a:pathLst>
                <a:path w="91927" h="121404">
                  <a:moveTo>
                    <a:pt x="91926" y="5589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39220" y="5612"/>
                  </a:lnTo>
                  <a:lnTo>
                    <a:pt x="23267" y="15738"/>
                  </a:lnTo>
                  <a:lnTo>
                    <a:pt x="11498" y="31157"/>
                  </a:lnTo>
                  <a:lnTo>
                    <a:pt x="3538" y="50878"/>
                  </a:lnTo>
                  <a:lnTo>
                    <a:pt x="0" y="75241"/>
                  </a:lnTo>
                  <a:lnTo>
                    <a:pt x="2566" y="85949"/>
                  </a:lnTo>
                  <a:lnTo>
                    <a:pt x="14775" y="104086"/>
                  </a:lnTo>
                  <a:lnTo>
                    <a:pt x="35020" y="113706"/>
                  </a:lnTo>
                  <a:lnTo>
                    <a:pt x="81397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16767" y="2274155"/>
              <a:ext cx="189513" cy="105286"/>
            </a:xfrm>
            <a:custGeom>
              <a:avLst/>
              <a:gdLst/>
              <a:ahLst/>
              <a:cxnLst/>
              <a:rect l="0" t="0" r="0" b="0"/>
              <a:pathLst>
                <a:path w="189513" h="105286">
                  <a:moveTo>
                    <a:pt x="0" y="0"/>
                  </a:moveTo>
                  <a:lnTo>
                    <a:pt x="3119" y="42692"/>
                  </a:lnTo>
                  <a:lnTo>
                    <a:pt x="15618" y="87814"/>
                  </a:lnTo>
                  <a:lnTo>
                    <a:pt x="13571" y="82312"/>
                  </a:lnTo>
                  <a:lnTo>
                    <a:pt x="12299" y="41779"/>
                  </a:lnTo>
                  <a:lnTo>
                    <a:pt x="16384" y="15839"/>
                  </a:lnTo>
                  <a:lnTo>
                    <a:pt x="22621" y="9389"/>
                  </a:lnTo>
                  <a:lnTo>
                    <a:pt x="31459" y="7429"/>
                  </a:lnTo>
                  <a:lnTo>
                    <a:pt x="42029" y="8462"/>
                  </a:lnTo>
                  <a:lnTo>
                    <a:pt x="60013" y="18969"/>
                  </a:lnTo>
                  <a:lnTo>
                    <a:pt x="74635" y="35337"/>
                  </a:lnTo>
                  <a:lnTo>
                    <a:pt x="85034" y="54310"/>
                  </a:lnTo>
                  <a:lnTo>
                    <a:pt x="88274" y="56094"/>
                  </a:lnTo>
                  <a:lnTo>
                    <a:pt x="90435" y="52604"/>
                  </a:lnTo>
                  <a:lnTo>
                    <a:pt x="99492" y="18970"/>
                  </a:lnTo>
                  <a:lnTo>
                    <a:pt x="104932" y="13816"/>
                  </a:lnTo>
                  <a:lnTo>
                    <a:pt x="112069" y="11551"/>
                  </a:lnTo>
                  <a:lnTo>
                    <a:pt x="120336" y="11210"/>
                  </a:lnTo>
                  <a:lnTo>
                    <a:pt x="135761" y="17071"/>
                  </a:lnTo>
                  <a:lnTo>
                    <a:pt x="185938" y="60044"/>
                  </a:lnTo>
                  <a:lnTo>
                    <a:pt x="189469" y="68106"/>
                  </a:lnTo>
                  <a:lnTo>
                    <a:pt x="189512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85223" y="2158342"/>
              <a:ext cx="97660" cy="294798"/>
            </a:xfrm>
            <a:custGeom>
              <a:avLst/>
              <a:gdLst/>
              <a:ahLst/>
              <a:cxnLst/>
              <a:rect l="0" t="0" r="0" b="0"/>
              <a:pathLst>
                <a:path w="97660" h="294798">
                  <a:moveTo>
                    <a:pt x="0" y="0"/>
                  </a:moveTo>
                  <a:lnTo>
                    <a:pt x="42661" y="55659"/>
                  </a:lnTo>
                  <a:lnTo>
                    <a:pt x="85689" y="117453"/>
                  </a:lnTo>
                  <a:lnTo>
                    <a:pt x="97659" y="159063"/>
                  </a:lnTo>
                  <a:lnTo>
                    <a:pt x="97436" y="197258"/>
                  </a:lnTo>
                  <a:lnTo>
                    <a:pt x="85710" y="241605"/>
                  </a:lnTo>
                  <a:lnTo>
                    <a:pt x="52642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863751" y="2611067"/>
            <a:ext cx="1469894" cy="336913"/>
            <a:chOff x="2863751" y="2611067"/>
            <a:chExt cx="1469894" cy="336913"/>
          </a:xfrm>
        </p:grpSpPr>
        <p:sp>
          <p:nvSpPr>
            <p:cNvPr id="77" name="Freeform 76"/>
            <p:cNvSpPr/>
            <p:nvPr/>
          </p:nvSpPr>
          <p:spPr>
            <a:xfrm>
              <a:off x="2863751" y="2720939"/>
              <a:ext cx="263213" cy="151199"/>
            </a:xfrm>
            <a:custGeom>
              <a:avLst/>
              <a:gdLst/>
              <a:ahLst/>
              <a:cxnLst/>
              <a:rect l="0" t="0" r="0" b="0"/>
              <a:pathLst>
                <a:path w="263213" h="151199">
                  <a:moveTo>
                    <a:pt x="0" y="37527"/>
                  </a:moveTo>
                  <a:lnTo>
                    <a:pt x="11453" y="91671"/>
                  </a:lnTo>
                  <a:lnTo>
                    <a:pt x="20962" y="151198"/>
                  </a:lnTo>
                  <a:lnTo>
                    <a:pt x="23333" y="149573"/>
                  </a:lnTo>
                  <a:lnTo>
                    <a:pt x="26084" y="143810"/>
                  </a:lnTo>
                  <a:lnTo>
                    <a:pt x="26021" y="128047"/>
                  </a:lnTo>
                  <a:lnTo>
                    <a:pt x="22037" y="83744"/>
                  </a:lnTo>
                  <a:lnTo>
                    <a:pt x="26937" y="43682"/>
                  </a:lnTo>
                  <a:lnTo>
                    <a:pt x="35758" y="22325"/>
                  </a:lnTo>
                  <a:lnTo>
                    <a:pt x="41386" y="13354"/>
                  </a:lnTo>
                  <a:lnTo>
                    <a:pt x="48648" y="8544"/>
                  </a:lnTo>
                  <a:lnTo>
                    <a:pt x="66075" y="6318"/>
                  </a:lnTo>
                  <a:lnTo>
                    <a:pt x="82399" y="12348"/>
                  </a:lnTo>
                  <a:lnTo>
                    <a:pt x="90028" y="17231"/>
                  </a:lnTo>
                  <a:lnTo>
                    <a:pt x="101623" y="32016"/>
                  </a:lnTo>
                  <a:lnTo>
                    <a:pt x="124189" y="70104"/>
                  </a:lnTo>
                  <a:lnTo>
                    <a:pt x="128416" y="72113"/>
                  </a:lnTo>
                  <a:lnTo>
                    <a:pt x="131234" y="68773"/>
                  </a:lnTo>
                  <a:lnTo>
                    <a:pt x="141440" y="44835"/>
                  </a:lnTo>
                  <a:lnTo>
                    <a:pt x="154109" y="26737"/>
                  </a:lnTo>
                  <a:lnTo>
                    <a:pt x="171438" y="10895"/>
                  </a:lnTo>
                  <a:lnTo>
                    <a:pt x="193958" y="2294"/>
                  </a:lnTo>
                  <a:lnTo>
                    <a:pt x="206514" y="0"/>
                  </a:lnTo>
                  <a:lnTo>
                    <a:pt x="216055" y="1981"/>
                  </a:lnTo>
                  <a:lnTo>
                    <a:pt x="223585" y="6810"/>
                  </a:lnTo>
                  <a:lnTo>
                    <a:pt x="235072" y="21535"/>
                  </a:lnTo>
                  <a:lnTo>
                    <a:pt x="244076" y="39778"/>
                  </a:lnTo>
                  <a:lnTo>
                    <a:pt x="254670" y="98799"/>
                  </a:lnTo>
                  <a:lnTo>
                    <a:pt x="263212" y="1322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168133" y="2705380"/>
              <a:ext cx="107762" cy="147843"/>
            </a:xfrm>
            <a:custGeom>
              <a:avLst/>
              <a:gdLst/>
              <a:ahLst/>
              <a:cxnLst/>
              <a:rect l="0" t="0" r="0" b="0"/>
              <a:pathLst>
                <a:path w="107762" h="147843">
                  <a:moveTo>
                    <a:pt x="11473" y="74143"/>
                  </a:moveTo>
                  <a:lnTo>
                    <a:pt x="48951" y="65810"/>
                  </a:lnTo>
                  <a:lnTo>
                    <a:pt x="71413" y="62250"/>
                  </a:lnTo>
                  <a:lnTo>
                    <a:pt x="89196" y="52870"/>
                  </a:lnTo>
                  <a:lnTo>
                    <a:pt x="101779" y="37782"/>
                  </a:lnTo>
                  <a:lnTo>
                    <a:pt x="106772" y="28845"/>
                  </a:lnTo>
                  <a:lnTo>
                    <a:pt x="107761" y="20548"/>
                  </a:lnTo>
                  <a:lnTo>
                    <a:pt x="102621" y="5089"/>
                  </a:lnTo>
                  <a:lnTo>
                    <a:pt x="96804" y="1201"/>
                  </a:lnTo>
                  <a:lnTo>
                    <a:pt x="80983" y="0"/>
                  </a:lnTo>
                  <a:lnTo>
                    <a:pt x="52346" y="5901"/>
                  </a:lnTo>
                  <a:lnTo>
                    <a:pt x="27223" y="20648"/>
                  </a:lnTo>
                  <a:lnTo>
                    <a:pt x="4961" y="45424"/>
                  </a:lnTo>
                  <a:lnTo>
                    <a:pt x="0" y="68008"/>
                  </a:lnTo>
                  <a:lnTo>
                    <a:pt x="2864" y="92473"/>
                  </a:lnTo>
                  <a:lnTo>
                    <a:pt x="17631" y="124808"/>
                  </a:lnTo>
                  <a:lnTo>
                    <a:pt x="30197" y="141894"/>
                  </a:lnTo>
                  <a:lnTo>
                    <a:pt x="40334" y="146217"/>
                  </a:lnTo>
                  <a:lnTo>
                    <a:pt x="95701" y="147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74058" y="2621595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8"/>
                  </a:lnTo>
                  <a:lnTo>
                    <a:pt x="4442" y="69517"/>
                  </a:lnTo>
                  <a:lnTo>
                    <a:pt x="13465" y="126209"/>
                  </a:lnTo>
                  <a:lnTo>
                    <a:pt x="15594" y="188057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84891" y="2705823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15235" y="3120"/>
                  </a:lnTo>
                  <a:lnTo>
                    <a:pt x="61925" y="16789"/>
                  </a:lnTo>
                  <a:lnTo>
                    <a:pt x="18948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61442" y="2701115"/>
              <a:ext cx="118718" cy="131051"/>
            </a:xfrm>
            <a:custGeom>
              <a:avLst/>
              <a:gdLst/>
              <a:ahLst/>
              <a:cxnLst/>
              <a:rect l="0" t="0" r="0" b="0"/>
              <a:pathLst>
                <a:path w="118718" h="131051">
                  <a:moveTo>
                    <a:pt x="2433" y="67879"/>
                  </a:moveTo>
                  <a:lnTo>
                    <a:pt x="61050" y="67879"/>
                  </a:lnTo>
                  <a:lnTo>
                    <a:pt x="95840" y="62290"/>
                  </a:lnTo>
                  <a:lnTo>
                    <a:pt x="104479" y="57134"/>
                  </a:lnTo>
                  <a:lnTo>
                    <a:pt x="117197" y="42047"/>
                  </a:lnTo>
                  <a:lnTo>
                    <a:pt x="118717" y="33110"/>
                  </a:lnTo>
                  <a:lnTo>
                    <a:pt x="114166" y="13822"/>
                  </a:lnTo>
                  <a:lnTo>
                    <a:pt x="107338" y="7275"/>
                  </a:lnTo>
                  <a:lnTo>
                    <a:pt x="87272" y="0"/>
                  </a:lnTo>
                  <a:lnTo>
                    <a:pt x="55257" y="1494"/>
                  </a:lnTo>
                  <a:lnTo>
                    <a:pt x="23544" y="14934"/>
                  </a:lnTo>
                  <a:lnTo>
                    <a:pt x="8696" y="30310"/>
                  </a:lnTo>
                  <a:lnTo>
                    <a:pt x="3099" y="39324"/>
                  </a:lnTo>
                  <a:lnTo>
                    <a:pt x="0" y="61817"/>
                  </a:lnTo>
                  <a:lnTo>
                    <a:pt x="3691" y="86242"/>
                  </a:lnTo>
                  <a:lnTo>
                    <a:pt x="13131" y="108796"/>
                  </a:lnTo>
                  <a:lnTo>
                    <a:pt x="21263" y="116214"/>
                  </a:lnTo>
                  <a:lnTo>
                    <a:pt x="51556" y="126654"/>
                  </a:lnTo>
                  <a:lnTo>
                    <a:pt x="76133" y="131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32331" y="2702883"/>
              <a:ext cx="63172" cy="111993"/>
            </a:xfrm>
            <a:custGeom>
              <a:avLst/>
              <a:gdLst/>
              <a:ahLst/>
              <a:cxnLst/>
              <a:rect l="0" t="0" r="0" b="0"/>
              <a:pathLst>
                <a:path w="63172" h="111993">
                  <a:moveTo>
                    <a:pt x="0" y="55583"/>
                  </a:moveTo>
                  <a:lnTo>
                    <a:pt x="15619" y="111992"/>
                  </a:lnTo>
                  <a:lnTo>
                    <a:pt x="3894" y="73028"/>
                  </a:lnTo>
                  <a:lnTo>
                    <a:pt x="1731" y="48908"/>
                  </a:lnTo>
                  <a:lnTo>
                    <a:pt x="7008" y="28830"/>
                  </a:lnTo>
                  <a:lnTo>
                    <a:pt x="11691" y="20200"/>
                  </a:lnTo>
                  <a:lnTo>
                    <a:pt x="26253" y="7492"/>
                  </a:lnTo>
                  <a:lnTo>
                    <a:pt x="42084" y="284"/>
                  </a:lnTo>
                  <a:lnTo>
                    <a:pt x="47943" y="0"/>
                  </a:lnTo>
                  <a:lnTo>
                    <a:pt x="63171" y="2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80748" y="2611067"/>
              <a:ext cx="109553" cy="273742"/>
            </a:xfrm>
            <a:custGeom>
              <a:avLst/>
              <a:gdLst/>
              <a:ahLst/>
              <a:cxnLst/>
              <a:rect l="0" t="0" r="0" b="0"/>
              <a:pathLst>
                <a:path w="109553" h="273742">
                  <a:moveTo>
                    <a:pt x="109552" y="0"/>
                  </a:moveTo>
                  <a:lnTo>
                    <a:pt x="85506" y="9575"/>
                  </a:lnTo>
                  <a:lnTo>
                    <a:pt x="28854" y="59898"/>
                  </a:lnTo>
                  <a:lnTo>
                    <a:pt x="13372" y="97556"/>
                  </a:lnTo>
                  <a:lnTo>
                    <a:pt x="0" y="153108"/>
                  </a:lnTo>
                  <a:lnTo>
                    <a:pt x="6197" y="199089"/>
                  </a:lnTo>
                  <a:lnTo>
                    <a:pt x="13314" y="219505"/>
                  </a:lnTo>
                  <a:lnTo>
                    <a:pt x="24276" y="236378"/>
                  </a:lnTo>
                  <a:lnTo>
                    <a:pt x="40066" y="248556"/>
                  </a:lnTo>
                  <a:lnTo>
                    <a:pt x="7796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79772" y="2689862"/>
              <a:ext cx="231628" cy="163361"/>
            </a:xfrm>
            <a:custGeom>
              <a:avLst/>
              <a:gdLst/>
              <a:ahLst/>
              <a:cxnLst/>
              <a:rect l="0" t="0" r="0" b="0"/>
              <a:pathLst>
                <a:path w="231628" h="163361">
                  <a:moveTo>
                    <a:pt x="0" y="58075"/>
                  </a:moveTo>
                  <a:lnTo>
                    <a:pt x="16788" y="113120"/>
                  </a:lnTo>
                  <a:lnTo>
                    <a:pt x="19159" y="137912"/>
                  </a:lnTo>
                  <a:lnTo>
                    <a:pt x="18622" y="141715"/>
                  </a:lnTo>
                  <a:lnTo>
                    <a:pt x="17094" y="139572"/>
                  </a:lnTo>
                  <a:lnTo>
                    <a:pt x="13446" y="124712"/>
                  </a:lnTo>
                  <a:lnTo>
                    <a:pt x="5323" y="69291"/>
                  </a:lnTo>
                  <a:lnTo>
                    <a:pt x="7166" y="37222"/>
                  </a:lnTo>
                  <a:lnTo>
                    <a:pt x="20710" y="5493"/>
                  </a:lnTo>
                  <a:lnTo>
                    <a:pt x="27845" y="794"/>
                  </a:lnTo>
                  <a:lnTo>
                    <a:pt x="36111" y="0"/>
                  </a:lnTo>
                  <a:lnTo>
                    <a:pt x="45131" y="1811"/>
                  </a:lnTo>
                  <a:lnTo>
                    <a:pt x="61392" y="13182"/>
                  </a:lnTo>
                  <a:lnTo>
                    <a:pt x="90895" y="49078"/>
                  </a:lnTo>
                  <a:lnTo>
                    <a:pt x="96862" y="52077"/>
                  </a:lnTo>
                  <a:lnTo>
                    <a:pt x="102009" y="50567"/>
                  </a:lnTo>
                  <a:lnTo>
                    <a:pt x="113187" y="41870"/>
                  </a:lnTo>
                  <a:lnTo>
                    <a:pt x="129854" y="34106"/>
                  </a:lnTo>
                  <a:lnTo>
                    <a:pt x="148960" y="32994"/>
                  </a:lnTo>
                  <a:lnTo>
                    <a:pt x="167980" y="37569"/>
                  </a:lnTo>
                  <a:lnTo>
                    <a:pt x="199254" y="59571"/>
                  </a:lnTo>
                  <a:lnTo>
                    <a:pt x="212560" y="73948"/>
                  </a:lnTo>
                  <a:lnTo>
                    <a:pt x="222373" y="92036"/>
                  </a:lnTo>
                  <a:lnTo>
                    <a:pt x="230408" y="144710"/>
                  </a:lnTo>
                  <a:lnTo>
                    <a:pt x="231627" y="163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11399" y="2611067"/>
              <a:ext cx="122246" cy="336913"/>
            </a:xfrm>
            <a:custGeom>
              <a:avLst/>
              <a:gdLst/>
              <a:ahLst/>
              <a:cxnLst/>
              <a:rect l="0" t="0" r="0" b="0"/>
              <a:pathLst>
                <a:path w="122246" h="336913">
                  <a:moveTo>
                    <a:pt x="0" y="0"/>
                  </a:moveTo>
                  <a:lnTo>
                    <a:pt x="37086" y="53875"/>
                  </a:lnTo>
                  <a:lnTo>
                    <a:pt x="79363" y="111036"/>
                  </a:lnTo>
                  <a:lnTo>
                    <a:pt x="112515" y="170946"/>
                  </a:lnTo>
                  <a:lnTo>
                    <a:pt x="122245" y="211308"/>
                  </a:lnTo>
                  <a:lnTo>
                    <a:pt x="122181" y="237804"/>
                  </a:lnTo>
                  <a:lnTo>
                    <a:pt x="102383" y="294225"/>
                  </a:lnTo>
                  <a:lnTo>
                    <a:pt x="88787" y="312480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63253" y="2899827"/>
            <a:ext cx="5243194" cy="206080"/>
            <a:chOff x="463253" y="2899827"/>
            <a:chExt cx="5243194" cy="206080"/>
          </a:xfrm>
        </p:grpSpPr>
        <p:sp>
          <p:nvSpPr>
            <p:cNvPr id="87" name="Freeform 86"/>
            <p:cNvSpPr/>
            <p:nvPr/>
          </p:nvSpPr>
          <p:spPr>
            <a:xfrm>
              <a:off x="463253" y="3024940"/>
              <a:ext cx="2818383" cy="80967"/>
            </a:xfrm>
            <a:custGeom>
              <a:avLst/>
              <a:gdLst/>
              <a:ahLst/>
              <a:cxnLst/>
              <a:rect l="0" t="0" r="0" b="0"/>
              <a:pathLst>
                <a:path w="2818383" h="80967">
                  <a:moveTo>
                    <a:pt x="0" y="80966"/>
                  </a:moveTo>
                  <a:lnTo>
                    <a:pt x="55045" y="64178"/>
                  </a:lnTo>
                  <a:lnTo>
                    <a:pt x="114513" y="54882"/>
                  </a:lnTo>
                  <a:lnTo>
                    <a:pt x="166076" y="49298"/>
                  </a:lnTo>
                  <a:lnTo>
                    <a:pt x="221322" y="41262"/>
                  </a:lnTo>
                  <a:lnTo>
                    <a:pt x="277295" y="39329"/>
                  </a:lnTo>
                  <a:lnTo>
                    <a:pt x="324967" y="38994"/>
                  </a:lnTo>
                  <a:lnTo>
                    <a:pt x="376137" y="38894"/>
                  </a:lnTo>
                  <a:lnTo>
                    <a:pt x="428343" y="38865"/>
                  </a:lnTo>
                  <a:lnTo>
                    <a:pt x="480856" y="38856"/>
                  </a:lnTo>
                  <a:lnTo>
                    <a:pt x="536531" y="31618"/>
                  </a:lnTo>
                  <a:lnTo>
                    <a:pt x="584532" y="29300"/>
                  </a:lnTo>
                  <a:lnTo>
                    <a:pt x="636969" y="28613"/>
                  </a:lnTo>
                  <a:lnTo>
                    <a:pt x="695269" y="29579"/>
                  </a:lnTo>
                  <a:lnTo>
                    <a:pt x="747769" y="34415"/>
                  </a:lnTo>
                  <a:lnTo>
                    <a:pt x="807494" y="29874"/>
                  </a:lnTo>
                  <a:lnTo>
                    <a:pt x="865508" y="28783"/>
                  </a:lnTo>
                  <a:lnTo>
                    <a:pt x="927151" y="31580"/>
                  </a:lnTo>
                  <a:lnTo>
                    <a:pt x="989870" y="36698"/>
                  </a:lnTo>
                  <a:lnTo>
                    <a:pt x="1052907" y="38214"/>
                  </a:lnTo>
                  <a:lnTo>
                    <a:pt x="1109799" y="38663"/>
                  </a:lnTo>
                  <a:lnTo>
                    <a:pt x="1159411" y="38796"/>
                  </a:lnTo>
                  <a:lnTo>
                    <a:pt x="1208036" y="38836"/>
                  </a:lnTo>
                  <a:lnTo>
                    <a:pt x="1258318" y="38848"/>
                  </a:lnTo>
                  <a:lnTo>
                    <a:pt x="1311431" y="38851"/>
                  </a:lnTo>
                  <a:lnTo>
                    <a:pt x="1363044" y="38852"/>
                  </a:lnTo>
                  <a:lnTo>
                    <a:pt x="1416550" y="38853"/>
                  </a:lnTo>
                  <a:lnTo>
                    <a:pt x="1468279" y="38853"/>
                  </a:lnTo>
                  <a:lnTo>
                    <a:pt x="1531180" y="35733"/>
                  </a:lnTo>
                  <a:lnTo>
                    <a:pt x="1589201" y="33639"/>
                  </a:lnTo>
                  <a:lnTo>
                    <a:pt x="1631739" y="34188"/>
                  </a:lnTo>
                  <a:lnTo>
                    <a:pt x="1688034" y="29482"/>
                  </a:lnTo>
                  <a:lnTo>
                    <a:pt x="1746941" y="28667"/>
                  </a:lnTo>
                  <a:lnTo>
                    <a:pt x="1792613" y="28477"/>
                  </a:lnTo>
                  <a:lnTo>
                    <a:pt x="1840208" y="28392"/>
                  </a:lnTo>
                  <a:lnTo>
                    <a:pt x="1888658" y="28354"/>
                  </a:lnTo>
                  <a:lnTo>
                    <a:pt x="1934367" y="28337"/>
                  </a:lnTo>
                  <a:lnTo>
                    <a:pt x="1993323" y="28328"/>
                  </a:lnTo>
                  <a:lnTo>
                    <a:pt x="2049786" y="28325"/>
                  </a:lnTo>
                  <a:lnTo>
                    <a:pt x="2109020" y="28324"/>
                  </a:lnTo>
                  <a:lnTo>
                    <a:pt x="2165367" y="22735"/>
                  </a:lnTo>
                  <a:lnTo>
                    <a:pt x="2221775" y="19259"/>
                  </a:lnTo>
                  <a:lnTo>
                    <a:pt x="2266863" y="18446"/>
                  </a:lnTo>
                  <a:lnTo>
                    <a:pt x="2313029" y="18084"/>
                  </a:lnTo>
                  <a:lnTo>
                    <a:pt x="2376141" y="16711"/>
                  </a:lnTo>
                  <a:lnTo>
                    <a:pt x="2429026" y="10585"/>
                  </a:lnTo>
                  <a:lnTo>
                    <a:pt x="2472059" y="8742"/>
                  </a:lnTo>
                  <a:lnTo>
                    <a:pt x="2518480" y="7922"/>
                  </a:lnTo>
                  <a:lnTo>
                    <a:pt x="2566408" y="7558"/>
                  </a:lnTo>
                  <a:lnTo>
                    <a:pt x="2615006" y="7396"/>
                  </a:lnTo>
                  <a:lnTo>
                    <a:pt x="2660781" y="7324"/>
                  </a:lnTo>
                  <a:lnTo>
                    <a:pt x="2704523" y="7292"/>
                  </a:lnTo>
                  <a:lnTo>
                    <a:pt x="2766270" y="6105"/>
                  </a:lnTo>
                  <a:lnTo>
                    <a:pt x="2817581" y="33"/>
                  </a:lnTo>
                  <a:lnTo>
                    <a:pt x="28183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91380" y="2937450"/>
              <a:ext cx="1346486" cy="71671"/>
            </a:xfrm>
            <a:custGeom>
              <a:avLst/>
              <a:gdLst/>
              <a:ahLst/>
              <a:cxnLst/>
              <a:rect l="0" t="0" r="0" b="0"/>
              <a:pathLst>
                <a:path w="1346486" h="71671">
                  <a:moveTo>
                    <a:pt x="0" y="71670"/>
                  </a:moveTo>
                  <a:lnTo>
                    <a:pt x="13994" y="70639"/>
                  </a:lnTo>
                  <a:lnTo>
                    <a:pt x="71958" y="68503"/>
                  </a:lnTo>
                  <a:lnTo>
                    <a:pt x="114479" y="69041"/>
                  </a:lnTo>
                  <a:lnTo>
                    <a:pt x="162953" y="64911"/>
                  </a:lnTo>
                  <a:lnTo>
                    <a:pt x="215530" y="63687"/>
                  </a:lnTo>
                  <a:lnTo>
                    <a:pt x="266984" y="60205"/>
                  </a:lnTo>
                  <a:lnTo>
                    <a:pt x="320444" y="54883"/>
                  </a:lnTo>
                  <a:lnTo>
                    <a:pt x="375278" y="53307"/>
                  </a:lnTo>
                  <a:lnTo>
                    <a:pt x="419998" y="52938"/>
                  </a:lnTo>
                  <a:lnTo>
                    <a:pt x="467170" y="52774"/>
                  </a:lnTo>
                  <a:lnTo>
                    <a:pt x="522997" y="47093"/>
                  </a:lnTo>
                  <a:lnTo>
                    <a:pt x="585942" y="43589"/>
                  </a:lnTo>
                  <a:lnTo>
                    <a:pt x="632559" y="42770"/>
                  </a:lnTo>
                  <a:lnTo>
                    <a:pt x="695484" y="39189"/>
                  </a:lnTo>
                  <a:lnTo>
                    <a:pt x="753123" y="33839"/>
                  </a:lnTo>
                  <a:lnTo>
                    <a:pt x="798499" y="31417"/>
                  </a:lnTo>
                  <a:lnTo>
                    <a:pt x="845963" y="26442"/>
                  </a:lnTo>
                  <a:lnTo>
                    <a:pt x="894353" y="23451"/>
                  </a:lnTo>
                  <a:lnTo>
                    <a:pt x="939647" y="22121"/>
                  </a:lnTo>
                  <a:lnTo>
                    <a:pt x="994963" y="21373"/>
                  </a:lnTo>
                  <a:lnTo>
                    <a:pt x="1038565" y="21198"/>
                  </a:lnTo>
                  <a:lnTo>
                    <a:pt x="1085239" y="18000"/>
                  </a:lnTo>
                  <a:lnTo>
                    <a:pt x="1133280" y="13849"/>
                  </a:lnTo>
                  <a:lnTo>
                    <a:pt x="1181927" y="12005"/>
                  </a:lnTo>
                  <a:lnTo>
                    <a:pt x="1227725" y="11185"/>
                  </a:lnTo>
                  <a:lnTo>
                    <a:pt x="1283611" y="7603"/>
                  </a:lnTo>
                  <a:lnTo>
                    <a:pt x="13464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06321" y="2899827"/>
              <a:ext cx="600126" cy="27096"/>
            </a:xfrm>
            <a:custGeom>
              <a:avLst/>
              <a:gdLst/>
              <a:ahLst/>
              <a:cxnLst/>
              <a:rect l="0" t="0" r="0" b="0"/>
              <a:pathLst>
                <a:path w="600126" h="27096">
                  <a:moveTo>
                    <a:pt x="0" y="27095"/>
                  </a:moveTo>
                  <a:lnTo>
                    <a:pt x="58617" y="27095"/>
                  </a:lnTo>
                  <a:lnTo>
                    <a:pt x="115131" y="19859"/>
                  </a:lnTo>
                  <a:lnTo>
                    <a:pt x="171373" y="16372"/>
                  </a:lnTo>
                  <a:lnTo>
                    <a:pt x="230152" y="9620"/>
                  </a:lnTo>
                  <a:lnTo>
                    <a:pt x="280583" y="7099"/>
                  </a:lnTo>
                  <a:lnTo>
                    <a:pt x="336600" y="6352"/>
                  </a:lnTo>
                  <a:lnTo>
                    <a:pt x="395516" y="2980"/>
                  </a:lnTo>
                  <a:lnTo>
                    <a:pt x="420280" y="0"/>
                  </a:lnTo>
                  <a:lnTo>
                    <a:pt x="483665" y="4499"/>
                  </a:lnTo>
                  <a:lnTo>
                    <a:pt x="537932" y="8701"/>
                  </a:lnTo>
                  <a:lnTo>
                    <a:pt x="600125" y="165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78067" y="3228926"/>
            <a:ext cx="1701333" cy="582391"/>
            <a:chOff x="478067" y="3228926"/>
            <a:chExt cx="1701333" cy="582391"/>
          </a:xfrm>
        </p:grpSpPr>
        <p:sp>
          <p:nvSpPr>
            <p:cNvPr id="91" name="Freeform 90"/>
            <p:cNvSpPr/>
            <p:nvPr/>
          </p:nvSpPr>
          <p:spPr>
            <a:xfrm>
              <a:off x="478067" y="3228926"/>
              <a:ext cx="322099" cy="484584"/>
            </a:xfrm>
            <a:custGeom>
              <a:avLst/>
              <a:gdLst/>
              <a:ahLst/>
              <a:cxnLst/>
              <a:rect l="0" t="0" r="0" b="0"/>
              <a:pathLst>
                <a:path w="322099" h="484584">
                  <a:moveTo>
                    <a:pt x="322098" y="98079"/>
                  </a:moveTo>
                  <a:lnTo>
                    <a:pt x="306457" y="80098"/>
                  </a:lnTo>
                  <a:lnTo>
                    <a:pt x="281665" y="39515"/>
                  </a:lnTo>
                  <a:lnTo>
                    <a:pt x="256306" y="17686"/>
                  </a:lnTo>
                  <a:lnTo>
                    <a:pt x="220976" y="1989"/>
                  </a:lnTo>
                  <a:lnTo>
                    <a:pt x="197606" y="0"/>
                  </a:lnTo>
                  <a:lnTo>
                    <a:pt x="143358" y="11290"/>
                  </a:lnTo>
                  <a:lnTo>
                    <a:pt x="90503" y="33603"/>
                  </a:lnTo>
                  <a:lnTo>
                    <a:pt x="58895" y="58698"/>
                  </a:lnTo>
                  <a:lnTo>
                    <a:pt x="44072" y="81356"/>
                  </a:lnTo>
                  <a:lnTo>
                    <a:pt x="19435" y="134030"/>
                  </a:lnTo>
                  <a:lnTo>
                    <a:pt x="1613" y="190665"/>
                  </a:lnTo>
                  <a:lnTo>
                    <a:pt x="0" y="253844"/>
                  </a:lnTo>
                  <a:lnTo>
                    <a:pt x="10599" y="311731"/>
                  </a:lnTo>
                  <a:lnTo>
                    <a:pt x="38865" y="373959"/>
                  </a:lnTo>
                  <a:lnTo>
                    <a:pt x="71699" y="428394"/>
                  </a:lnTo>
                  <a:lnTo>
                    <a:pt x="101677" y="459032"/>
                  </a:lnTo>
                  <a:lnTo>
                    <a:pt x="132786" y="477339"/>
                  </a:lnTo>
                  <a:lnTo>
                    <a:pt x="175409" y="484583"/>
                  </a:lnTo>
                  <a:lnTo>
                    <a:pt x="225082" y="481140"/>
                  </a:lnTo>
                  <a:lnTo>
                    <a:pt x="279470" y="469303"/>
                  </a:lnTo>
                  <a:lnTo>
                    <a:pt x="290513" y="466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8540" y="3526557"/>
              <a:ext cx="203782" cy="150585"/>
            </a:xfrm>
            <a:custGeom>
              <a:avLst/>
              <a:gdLst/>
              <a:ahLst/>
              <a:cxnLst/>
              <a:rect l="0" t="0" r="0" b="0"/>
              <a:pathLst>
                <a:path w="203782" h="150585">
                  <a:moveTo>
                    <a:pt x="140610" y="74189"/>
                  </a:moveTo>
                  <a:lnTo>
                    <a:pt x="125956" y="30226"/>
                  </a:lnTo>
                  <a:lnTo>
                    <a:pt x="109920" y="13316"/>
                  </a:lnTo>
                  <a:lnTo>
                    <a:pt x="99093" y="5531"/>
                  </a:lnTo>
                  <a:lnTo>
                    <a:pt x="77704" y="0"/>
                  </a:lnTo>
                  <a:lnTo>
                    <a:pt x="35377" y="5982"/>
                  </a:lnTo>
                  <a:lnTo>
                    <a:pt x="27171" y="11170"/>
                  </a:lnTo>
                  <a:lnTo>
                    <a:pt x="14933" y="26293"/>
                  </a:lnTo>
                  <a:lnTo>
                    <a:pt x="1467" y="54538"/>
                  </a:lnTo>
                  <a:lnTo>
                    <a:pt x="0" y="74814"/>
                  </a:lnTo>
                  <a:lnTo>
                    <a:pt x="8590" y="116426"/>
                  </a:lnTo>
                  <a:lnTo>
                    <a:pt x="13992" y="124574"/>
                  </a:lnTo>
                  <a:lnTo>
                    <a:pt x="29353" y="136746"/>
                  </a:lnTo>
                  <a:lnTo>
                    <a:pt x="57732" y="150176"/>
                  </a:lnTo>
                  <a:lnTo>
                    <a:pt x="66641" y="150584"/>
                  </a:lnTo>
                  <a:lnTo>
                    <a:pt x="82778" y="144796"/>
                  </a:lnTo>
                  <a:lnTo>
                    <a:pt x="105017" y="122795"/>
                  </a:lnTo>
                  <a:lnTo>
                    <a:pt x="120835" y="94050"/>
                  </a:lnTo>
                  <a:lnTo>
                    <a:pt x="126257" y="89769"/>
                  </a:lnTo>
                  <a:lnTo>
                    <a:pt x="132211" y="89255"/>
                  </a:lnTo>
                  <a:lnTo>
                    <a:pt x="145066" y="94923"/>
                  </a:lnTo>
                  <a:lnTo>
                    <a:pt x="166627" y="108928"/>
                  </a:lnTo>
                  <a:lnTo>
                    <a:pt x="203781" y="116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78423" y="3462177"/>
              <a:ext cx="125823" cy="347109"/>
            </a:xfrm>
            <a:custGeom>
              <a:avLst/>
              <a:gdLst/>
              <a:ahLst/>
              <a:cxnLst/>
              <a:rect l="0" t="0" r="0" b="0"/>
              <a:pathLst>
                <a:path w="125823" h="347109">
                  <a:moveTo>
                    <a:pt x="16540" y="138569"/>
                  </a:moveTo>
                  <a:lnTo>
                    <a:pt x="33329" y="200849"/>
                  </a:lnTo>
                  <a:lnTo>
                    <a:pt x="42624" y="263176"/>
                  </a:lnTo>
                  <a:lnTo>
                    <a:pt x="53105" y="315088"/>
                  </a:lnTo>
                  <a:lnTo>
                    <a:pt x="51119" y="342584"/>
                  </a:lnTo>
                  <a:lnTo>
                    <a:pt x="48951" y="347108"/>
                  </a:lnTo>
                  <a:lnTo>
                    <a:pt x="46336" y="345446"/>
                  </a:lnTo>
                  <a:lnTo>
                    <a:pt x="33734" y="314744"/>
                  </a:lnTo>
                  <a:lnTo>
                    <a:pt x="26046" y="259243"/>
                  </a:lnTo>
                  <a:lnTo>
                    <a:pt x="10662" y="202007"/>
                  </a:lnTo>
                  <a:lnTo>
                    <a:pt x="6930" y="145640"/>
                  </a:lnTo>
                  <a:lnTo>
                    <a:pt x="5023" y="83381"/>
                  </a:lnTo>
                  <a:lnTo>
                    <a:pt x="0" y="46177"/>
                  </a:lnTo>
                  <a:lnTo>
                    <a:pt x="2560" y="23807"/>
                  </a:lnTo>
                  <a:lnTo>
                    <a:pt x="7220" y="15267"/>
                  </a:lnTo>
                  <a:lnTo>
                    <a:pt x="21757" y="2659"/>
                  </a:lnTo>
                  <a:lnTo>
                    <a:pt x="30546" y="0"/>
                  </a:lnTo>
                  <a:lnTo>
                    <a:pt x="49671" y="163"/>
                  </a:lnTo>
                  <a:lnTo>
                    <a:pt x="66750" y="7255"/>
                  </a:lnTo>
                  <a:lnTo>
                    <a:pt x="96778" y="30872"/>
                  </a:lnTo>
                  <a:lnTo>
                    <a:pt x="112584" y="56746"/>
                  </a:lnTo>
                  <a:lnTo>
                    <a:pt x="124676" y="92228"/>
                  </a:lnTo>
                  <a:lnTo>
                    <a:pt x="125822" y="115634"/>
                  </a:lnTo>
                  <a:lnTo>
                    <a:pt x="121262" y="136564"/>
                  </a:lnTo>
                  <a:lnTo>
                    <a:pt x="111436" y="153665"/>
                  </a:lnTo>
                  <a:lnTo>
                    <a:pt x="103201" y="159162"/>
                  </a:lnTo>
                  <a:lnTo>
                    <a:pt x="58654" y="170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56931" y="3474206"/>
              <a:ext cx="206531" cy="179183"/>
            </a:xfrm>
            <a:custGeom>
              <a:avLst/>
              <a:gdLst/>
              <a:ahLst/>
              <a:cxnLst/>
              <a:rect l="0" t="0" r="0" b="0"/>
              <a:pathLst>
                <a:path w="206531" h="179183">
                  <a:moveTo>
                    <a:pt x="111773" y="84426"/>
                  </a:moveTo>
                  <a:lnTo>
                    <a:pt x="108654" y="41734"/>
                  </a:lnTo>
                  <a:lnTo>
                    <a:pt x="106184" y="31398"/>
                  </a:lnTo>
                  <a:lnTo>
                    <a:pt x="94081" y="13675"/>
                  </a:lnTo>
                  <a:lnTo>
                    <a:pt x="85941" y="5673"/>
                  </a:lnTo>
                  <a:lnTo>
                    <a:pt x="77004" y="1508"/>
                  </a:lnTo>
                  <a:lnTo>
                    <a:pt x="57716" y="0"/>
                  </a:lnTo>
                  <a:lnTo>
                    <a:pt x="40564" y="6349"/>
                  </a:lnTo>
                  <a:lnTo>
                    <a:pt x="25143" y="18140"/>
                  </a:lnTo>
                  <a:lnTo>
                    <a:pt x="10490" y="35078"/>
                  </a:lnTo>
                  <a:lnTo>
                    <a:pt x="2417" y="57424"/>
                  </a:lnTo>
                  <a:lnTo>
                    <a:pt x="0" y="81784"/>
                  </a:lnTo>
                  <a:lnTo>
                    <a:pt x="2824" y="104308"/>
                  </a:lnTo>
                  <a:lnTo>
                    <a:pt x="11099" y="122898"/>
                  </a:lnTo>
                  <a:lnTo>
                    <a:pt x="16581" y="131131"/>
                  </a:lnTo>
                  <a:lnTo>
                    <a:pt x="32031" y="143398"/>
                  </a:lnTo>
                  <a:lnTo>
                    <a:pt x="41064" y="148307"/>
                  </a:lnTo>
                  <a:lnTo>
                    <a:pt x="60460" y="150642"/>
                  </a:lnTo>
                  <a:lnTo>
                    <a:pt x="70545" y="149627"/>
                  </a:lnTo>
                  <a:lnTo>
                    <a:pt x="87990" y="139140"/>
                  </a:lnTo>
                  <a:lnTo>
                    <a:pt x="102373" y="122781"/>
                  </a:lnTo>
                  <a:lnTo>
                    <a:pt x="112665" y="103812"/>
                  </a:lnTo>
                  <a:lnTo>
                    <a:pt x="114899" y="83683"/>
                  </a:lnTo>
                  <a:lnTo>
                    <a:pt x="113162" y="71228"/>
                  </a:lnTo>
                  <a:lnTo>
                    <a:pt x="112391" y="81290"/>
                  </a:lnTo>
                  <a:lnTo>
                    <a:pt x="118287" y="95120"/>
                  </a:lnTo>
                  <a:lnTo>
                    <a:pt x="148896" y="143372"/>
                  </a:lnTo>
                  <a:lnTo>
                    <a:pt x="206530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67782" y="3501426"/>
              <a:ext cx="122022" cy="145358"/>
            </a:xfrm>
            <a:custGeom>
              <a:avLst/>
              <a:gdLst/>
              <a:ahLst/>
              <a:cxnLst/>
              <a:rect l="0" t="0" r="0" b="0"/>
              <a:pathLst>
                <a:path w="122022" h="145358">
                  <a:moveTo>
                    <a:pt x="111492" y="15092"/>
                  </a:moveTo>
                  <a:lnTo>
                    <a:pt x="67530" y="438"/>
                  </a:lnTo>
                  <a:lnTo>
                    <a:pt x="47500" y="0"/>
                  </a:lnTo>
                  <a:lnTo>
                    <a:pt x="37245" y="1521"/>
                  </a:lnTo>
                  <a:lnTo>
                    <a:pt x="19612" y="12570"/>
                  </a:lnTo>
                  <a:lnTo>
                    <a:pt x="11634" y="20429"/>
                  </a:lnTo>
                  <a:lnTo>
                    <a:pt x="2770" y="41641"/>
                  </a:lnTo>
                  <a:lnTo>
                    <a:pt x="0" y="65496"/>
                  </a:lnTo>
                  <a:lnTo>
                    <a:pt x="2669" y="87796"/>
                  </a:lnTo>
                  <a:lnTo>
                    <a:pt x="10874" y="106287"/>
                  </a:lnTo>
                  <a:lnTo>
                    <a:pt x="16337" y="114493"/>
                  </a:lnTo>
                  <a:lnTo>
                    <a:pt x="31766" y="126730"/>
                  </a:lnTo>
                  <a:lnTo>
                    <a:pt x="70268" y="144118"/>
                  </a:lnTo>
                  <a:lnTo>
                    <a:pt x="90831" y="145357"/>
                  </a:lnTo>
                  <a:lnTo>
                    <a:pt x="122021" y="141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695088" y="351651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05616" y="3400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05658" y="3305948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60384"/>
                  </a:lnTo>
                  <a:lnTo>
                    <a:pt x="3119" y="114988"/>
                  </a:lnTo>
                  <a:lnTo>
                    <a:pt x="8333" y="171331"/>
                  </a:lnTo>
                  <a:lnTo>
                    <a:pt x="9878" y="229359"/>
                  </a:lnTo>
                  <a:lnTo>
                    <a:pt x="13455" y="280478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10901" y="347440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0" y="0"/>
                  </a:lnTo>
                  <a:lnTo>
                    <a:pt x="64304" y="5589"/>
                  </a:lnTo>
                  <a:lnTo>
                    <a:pt x="1089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42528" y="3505989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74114" y="3432290"/>
              <a:ext cx="105286" cy="379027"/>
            </a:xfrm>
            <a:custGeom>
              <a:avLst/>
              <a:gdLst/>
              <a:ahLst/>
              <a:cxnLst/>
              <a:rect l="0" t="0" r="0" b="0"/>
              <a:pathLst>
                <a:path w="105286" h="379027">
                  <a:moveTo>
                    <a:pt x="105285" y="0"/>
                  </a:moveTo>
                  <a:lnTo>
                    <a:pt x="81565" y="58617"/>
                  </a:lnTo>
                  <a:lnTo>
                    <a:pt x="70441" y="104585"/>
                  </a:lnTo>
                  <a:lnTo>
                    <a:pt x="59735" y="160839"/>
                  </a:lnTo>
                  <a:lnTo>
                    <a:pt x="45638" y="217514"/>
                  </a:lnTo>
                  <a:lnTo>
                    <a:pt x="28078" y="278858"/>
                  </a:lnTo>
                  <a:lnTo>
                    <a:pt x="14038" y="33861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4843109" y="2905865"/>
            <a:ext cx="284270" cy="63172"/>
          </a:xfrm>
          <a:custGeom>
            <a:avLst/>
            <a:gdLst/>
            <a:ahLst/>
            <a:cxnLst/>
            <a:rect l="0" t="0" r="0" b="0"/>
            <a:pathLst>
              <a:path w="284270" h="63172">
                <a:moveTo>
                  <a:pt x="284269" y="0"/>
                </a:moveTo>
                <a:lnTo>
                  <a:pt x="273090" y="11178"/>
                </a:lnTo>
                <a:lnTo>
                  <a:pt x="211052" y="34844"/>
                </a:lnTo>
                <a:lnTo>
                  <a:pt x="154871" y="49490"/>
                </a:lnTo>
                <a:lnTo>
                  <a:pt x="95582" y="52020"/>
                </a:lnTo>
                <a:lnTo>
                  <a:pt x="38291" y="53690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3253305" y="3011150"/>
            <a:ext cx="379027" cy="21058"/>
          </a:xfrm>
          <a:custGeom>
            <a:avLst/>
            <a:gdLst/>
            <a:ahLst/>
            <a:cxnLst/>
            <a:rect l="0" t="0" r="0" b="0"/>
            <a:pathLst>
              <a:path w="379027" h="21058">
                <a:moveTo>
                  <a:pt x="379026" y="0"/>
                </a:moveTo>
                <a:lnTo>
                  <a:pt x="324882" y="0"/>
                </a:lnTo>
                <a:lnTo>
                  <a:pt x="263232" y="7235"/>
                </a:lnTo>
                <a:lnTo>
                  <a:pt x="209881" y="9878"/>
                </a:lnTo>
                <a:lnTo>
                  <a:pt x="154282" y="15989"/>
                </a:lnTo>
                <a:lnTo>
                  <a:pt x="98240" y="20056"/>
                </a:lnTo>
                <a:lnTo>
                  <a:pt x="42109" y="2085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2854864" y="2969036"/>
            <a:ext cx="2479419" cy="539060"/>
            <a:chOff x="2854864" y="2969036"/>
            <a:chExt cx="2479419" cy="539060"/>
          </a:xfrm>
        </p:grpSpPr>
        <p:sp>
          <p:nvSpPr>
            <p:cNvPr id="105" name="Freeform 104"/>
            <p:cNvSpPr/>
            <p:nvPr/>
          </p:nvSpPr>
          <p:spPr>
            <a:xfrm>
              <a:off x="2854864" y="3304435"/>
              <a:ext cx="244425" cy="203661"/>
            </a:xfrm>
            <a:custGeom>
              <a:avLst/>
              <a:gdLst/>
              <a:ahLst/>
              <a:cxnLst/>
              <a:rect l="0" t="0" r="0" b="0"/>
              <a:pathLst>
                <a:path w="244425" h="203661">
                  <a:moveTo>
                    <a:pt x="51001" y="22570"/>
                  </a:moveTo>
                  <a:lnTo>
                    <a:pt x="43765" y="50126"/>
                  </a:lnTo>
                  <a:lnTo>
                    <a:pt x="41123" y="106349"/>
                  </a:lnTo>
                  <a:lnTo>
                    <a:pt x="40601" y="162861"/>
                  </a:lnTo>
                  <a:lnTo>
                    <a:pt x="34921" y="199448"/>
                  </a:lnTo>
                  <a:lnTo>
                    <a:pt x="32092" y="203660"/>
                  </a:lnTo>
                  <a:lnTo>
                    <a:pt x="29036" y="202958"/>
                  </a:lnTo>
                  <a:lnTo>
                    <a:pt x="22522" y="192820"/>
                  </a:lnTo>
                  <a:lnTo>
                    <a:pt x="13447" y="166211"/>
                  </a:lnTo>
                  <a:lnTo>
                    <a:pt x="6668" y="115891"/>
                  </a:lnTo>
                  <a:lnTo>
                    <a:pt x="0" y="60891"/>
                  </a:lnTo>
                  <a:lnTo>
                    <a:pt x="4434" y="24565"/>
                  </a:lnTo>
                  <a:lnTo>
                    <a:pt x="9428" y="15711"/>
                  </a:lnTo>
                  <a:lnTo>
                    <a:pt x="24335" y="2754"/>
                  </a:lnTo>
                  <a:lnTo>
                    <a:pt x="33224" y="0"/>
                  </a:lnTo>
                  <a:lnTo>
                    <a:pt x="52459" y="61"/>
                  </a:lnTo>
                  <a:lnTo>
                    <a:pt x="83019" y="12261"/>
                  </a:lnTo>
                  <a:lnTo>
                    <a:pt x="108711" y="30694"/>
                  </a:lnTo>
                  <a:lnTo>
                    <a:pt x="125552" y="56562"/>
                  </a:lnTo>
                  <a:lnTo>
                    <a:pt x="137951" y="86454"/>
                  </a:lnTo>
                  <a:lnTo>
                    <a:pt x="138213" y="90896"/>
                  </a:lnTo>
                  <a:lnTo>
                    <a:pt x="136049" y="91517"/>
                  </a:lnTo>
                  <a:lnTo>
                    <a:pt x="132266" y="89592"/>
                  </a:lnTo>
                  <a:lnTo>
                    <a:pt x="130914" y="84799"/>
                  </a:lnTo>
                  <a:lnTo>
                    <a:pt x="140019" y="36527"/>
                  </a:lnTo>
                  <a:lnTo>
                    <a:pt x="155235" y="8118"/>
                  </a:lnTo>
                  <a:lnTo>
                    <a:pt x="163775" y="3577"/>
                  </a:lnTo>
                  <a:lnTo>
                    <a:pt x="185740" y="1650"/>
                  </a:lnTo>
                  <a:lnTo>
                    <a:pt x="204862" y="7813"/>
                  </a:lnTo>
                  <a:lnTo>
                    <a:pt x="213236" y="12732"/>
                  </a:lnTo>
                  <a:lnTo>
                    <a:pt x="225661" y="27556"/>
                  </a:lnTo>
                  <a:lnTo>
                    <a:pt x="243169" y="65669"/>
                  </a:lnTo>
                  <a:lnTo>
                    <a:pt x="244424" y="86179"/>
                  </a:lnTo>
                  <a:lnTo>
                    <a:pt x="240514" y="127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11191" y="330594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00663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27439" y="3137492"/>
              <a:ext cx="10095" cy="305327"/>
            </a:xfrm>
            <a:custGeom>
              <a:avLst/>
              <a:gdLst/>
              <a:ahLst/>
              <a:cxnLst/>
              <a:rect l="0" t="0" r="0" b="0"/>
              <a:pathLst>
                <a:path w="10095" h="305327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5283" y="144850"/>
                  </a:lnTo>
                  <a:lnTo>
                    <a:pt x="9144" y="207034"/>
                  </a:lnTo>
                  <a:lnTo>
                    <a:pt x="9906" y="268190"/>
                  </a:lnTo>
                  <a:lnTo>
                    <a:pt x="1009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21761" y="314802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1409" y="171071"/>
                  </a:lnTo>
                  <a:lnTo>
                    <a:pt x="18805" y="222655"/>
                  </a:lnTo>
                  <a:lnTo>
                    <a:pt x="20390" y="26055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31509" y="3327005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4792"/>
                  </a:lnTo>
                  <a:lnTo>
                    <a:pt x="4521" y="84298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16518" y="32322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37271" y="3126963"/>
              <a:ext cx="16118" cy="273742"/>
            </a:xfrm>
            <a:custGeom>
              <a:avLst/>
              <a:gdLst/>
              <a:ahLst/>
              <a:cxnLst/>
              <a:rect l="0" t="0" r="0" b="0"/>
              <a:pathLst>
                <a:path w="16118" h="273742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283" y="139262"/>
                  </a:lnTo>
                  <a:lnTo>
                    <a:pt x="12764" y="196312"/>
                  </a:lnTo>
                  <a:lnTo>
                    <a:pt x="15455" y="246402"/>
                  </a:lnTo>
                  <a:lnTo>
                    <a:pt x="1611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53084" y="3305948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48145" y="31796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75950" y="3158549"/>
              <a:ext cx="30123" cy="252685"/>
            </a:xfrm>
            <a:custGeom>
              <a:avLst/>
              <a:gdLst/>
              <a:ahLst/>
              <a:cxnLst/>
              <a:rect l="0" t="0" r="0" b="0"/>
              <a:pathLst>
                <a:path w="30123" h="252685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11591" y="168552"/>
                  </a:lnTo>
                  <a:lnTo>
                    <a:pt x="23602" y="224627"/>
                  </a:lnTo>
                  <a:lnTo>
                    <a:pt x="3012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11316" y="324277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6220" y="11179"/>
                  </a:lnTo>
                  <a:lnTo>
                    <a:pt x="118254" y="16667"/>
                  </a:lnTo>
                  <a:lnTo>
                    <a:pt x="55087" y="288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30014" y="3246756"/>
              <a:ext cx="175486" cy="141234"/>
            </a:xfrm>
            <a:custGeom>
              <a:avLst/>
              <a:gdLst/>
              <a:ahLst/>
              <a:cxnLst/>
              <a:rect l="0" t="0" r="0" b="0"/>
              <a:pathLst>
                <a:path w="175486" h="141234">
                  <a:moveTo>
                    <a:pt x="70815" y="69720"/>
                  </a:moveTo>
                  <a:lnTo>
                    <a:pt x="108292" y="78054"/>
                  </a:lnTo>
                  <a:lnTo>
                    <a:pt x="143140" y="76479"/>
                  </a:lnTo>
                  <a:lnTo>
                    <a:pt x="154127" y="74226"/>
                  </a:lnTo>
                  <a:lnTo>
                    <a:pt x="162621" y="69215"/>
                  </a:lnTo>
                  <a:lnTo>
                    <a:pt x="175178" y="54288"/>
                  </a:lnTo>
                  <a:lnTo>
                    <a:pt x="175485" y="46564"/>
                  </a:lnTo>
                  <a:lnTo>
                    <a:pt x="172180" y="39075"/>
                  </a:lnTo>
                  <a:lnTo>
                    <a:pt x="147249" y="10245"/>
                  </a:lnTo>
                  <a:lnTo>
                    <a:pt x="127403" y="2343"/>
                  </a:lnTo>
                  <a:lnTo>
                    <a:pt x="104154" y="0"/>
                  </a:lnTo>
                  <a:lnTo>
                    <a:pt x="82122" y="2859"/>
                  </a:lnTo>
                  <a:lnTo>
                    <a:pt x="49989" y="16634"/>
                  </a:lnTo>
                  <a:lnTo>
                    <a:pt x="23830" y="35533"/>
                  </a:lnTo>
                  <a:lnTo>
                    <a:pt x="6851" y="61541"/>
                  </a:lnTo>
                  <a:lnTo>
                    <a:pt x="0" y="97063"/>
                  </a:lnTo>
                  <a:lnTo>
                    <a:pt x="4636" y="117357"/>
                  </a:lnTo>
                  <a:lnTo>
                    <a:pt x="9148" y="126045"/>
                  </a:lnTo>
                  <a:lnTo>
                    <a:pt x="16836" y="131836"/>
                  </a:lnTo>
                  <a:lnTo>
                    <a:pt x="37855" y="138272"/>
                  </a:lnTo>
                  <a:lnTo>
                    <a:pt x="89477" y="141233"/>
                  </a:lnTo>
                  <a:lnTo>
                    <a:pt x="144514" y="132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190342" y="3242777"/>
              <a:ext cx="94757" cy="184324"/>
            </a:xfrm>
            <a:custGeom>
              <a:avLst/>
              <a:gdLst/>
              <a:ahLst/>
              <a:cxnLst/>
              <a:rect l="0" t="0" r="0" b="0"/>
              <a:pathLst>
                <a:path w="94757" h="184324">
                  <a:moveTo>
                    <a:pt x="0" y="63171"/>
                  </a:moveTo>
                  <a:lnTo>
                    <a:pt x="17958" y="124281"/>
                  </a:lnTo>
                  <a:lnTo>
                    <a:pt x="35148" y="178713"/>
                  </a:lnTo>
                  <a:lnTo>
                    <a:pt x="35131" y="183483"/>
                  </a:lnTo>
                  <a:lnTo>
                    <a:pt x="32779" y="184323"/>
                  </a:lnTo>
                  <a:lnTo>
                    <a:pt x="28871" y="182544"/>
                  </a:lnTo>
                  <a:lnTo>
                    <a:pt x="21410" y="171208"/>
                  </a:lnTo>
                  <a:lnTo>
                    <a:pt x="4726" y="124148"/>
                  </a:lnTo>
                  <a:lnTo>
                    <a:pt x="2570" y="87217"/>
                  </a:lnTo>
                  <a:lnTo>
                    <a:pt x="6211" y="64499"/>
                  </a:lnTo>
                  <a:lnTo>
                    <a:pt x="14849" y="45824"/>
                  </a:lnTo>
                  <a:lnTo>
                    <a:pt x="20428" y="37568"/>
                  </a:lnTo>
                  <a:lnTo>
                    <a:pt x="35985" y="2527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72763" y="3032207"/>
              <a:ext cx="165061" cy="463255"/>
            </a:xfrm>
            <a:custGeom>
              <a:avLst/>
              <a:gdLst/>
              <a:ahLst/>
              <a:cxnLst/>
              <a:rect l="0" t="0" r="0" b="0"/>
              <a:pathLst>
                <a:path w="165061" h="463255">
                  <a:moveTo>
                    <a:pt x="165060" y="0"/>
                  </a:moveTo>
                  <a:lnTo>
                    <a:pt x="121098" y="20243"/>
                  </a:lnTo>
                  <a:lnTo>
                    <a:pt x="59977" y="73804"/>
                  </a:lnTo>
                  <a:lnTo>
                    <a:pt x="31740" y="107385"/>
                  </a:lnTo>
                  <a:lnTo>
                    <a:pt x="12037" y="148984"/>
                  </a:lnTo>
                  <a:lnTo>
                    <a:pt x="0" y="201048"/>
                  </a:lnTo>
                  <a:lnTo>
                    <a:pt x="2864" y="261981"/>
                  </a:lnTo>
                  <a:lnTo>
                    <a:pt x="14695" y="320768"/>
                  </a:lnTo>
                  <a:lnTo>
                    <a:pt x="31417" y="367388"/>
                  </a:lnTo>
                  <a:lnTo>
                    <a:pt x="70587" y="428451"/>
                  </a:lnTo>
                  <a:lnTo>
                    <a:pt x="85638" y="443106"/>
                  </a:lnTo>
                  <a:lnTo>
                    <a:pt x="12294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53596" y="3176374"/>
              <a:ext cx="271032" cy="184783"/>
            </a:xfrm>
            <a:custGeom>
              <a:avLst/>
              <a:gdLst/>
              <a:ahLst/>
              <a:cxnLst/>
              <a:rect l="0" t="0" r="0" b="0"/>
              <a:pathLst>
                <a:path w="271032" h="184783">
                  <a:moveTo>
                    <a:pt x="0" y="34817"/>
                  </a:moveTo>
                  <a:lnTo>
                    <a:pt x="25193" y="88692"/>
                  </a:lnTo>
                  <a:lnTo>
                    <a:pt x="45244" y="145854"/>
                  </a:lnTo>
                  <a:lnTo>
                    <a:pt x="46234" y="169565"/>
                  </a:lnTo>
                  <a:lnTo>
                    <a:pt x="44861" y="180801"/>
                  </a:lnTo>
                  <a:lnTo>
                    <a:pt x="42775" y="184782"/>
                  </a:lnTo>
                  <a:lnTo>
                    <a:pt x="40215" y="183927"/>
                  </a:lnTo>
                  <a:lnTo>
                    <a:pt x="37338" y="179847"/>
                  </a:lnTo>
                  <a:lnTo>
                    <a:pt x="32721" y="138508"/>
                  </a:lnTo>
                  <a:lnTo>
                    <a:pt x="31809" y="78349"/>
                  </a:lnTo>
                  <a:lnTo>
                    <a:pt x="34024" y="50655"/>
                  </a:lnTo>
                  <a:lnTo>
                    <a:pt x="42808" y="26649"/>
                  </a:lnTo>
                  <a:lnTo>
                    <a:pt x="50765" y="18843"/>
                  </a:lnTo>
                  <a:lnTo>
                    <a:pt x="72085" y="10170"/>
                  </a:lnTo>
                  <a:lnTo>
                    <a:pt x="94039" y="12555"/>
                  </a:lnTo>
                  <a:lnTo>
                    <a:pt x="104806" y="16466"/>
                  </a:lnTo>
                  <a:lnTo>
                    <a:pt x="119890" y="30170"/>
                  </a:lnTo>
                  <a:lnTo>
                    <a:pt x="140700" y="70687"/>
                  </a:lnTo>
                  <a:lnTo>
                    <a:pt x="139695" y="58314"/>
                  </a:lnTo>
                  <a:lnTo>
                    <a:pt x="143194" y="41751"/>
                  </a:lnTo>
                  <a:lnTo>
                    <a:pt x="157331" y="18284"/>
                  </a:lnTo>
                  <a:lnTo>
                    <a:pt x="172870" y="6803"/>
                  </a:lnTo>
                  <a:lnTo>
                    <a:pt x="181927" y="2103"/>
                  </a:lnTo>
                  <a:lnTo>
                    <a:pt x="201349" y="0"/>
                  </a:lnTo>
                  <a:lnTo>
                    <a:pt x="220510" y="4135"/>
                  </a:lnTo>
                  <a:lnTo>
                    <a:pt x="236824" y="13772"/>
                  </a:lnTo>
                  <a:lnTo>
                    <a:pt x="248755" y="32093"/>
                  </a:lnTo>
                  <a:lnTo>
                    <a:pt x="268544" y="88271"/>
                  </a:lnTo>
                  <a:lnTo>
                    <a:pt x="271031" y="126175"/>
                  </a:lnTo>
                  <a:lnTo>
                    <a:pt x="263212" y="171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05975" y="3021678"/>
              <a:ext cx="184575" cy="329961"/>
            </a:xfrm>
            <a:custGeom>
              <a:avLst/>
              <a:gdLst/>
              <a:ahLst/>
              <a:cxnLst/>
              <a:rect l="0" t="0" r="0" b="0"/>
              <a:pathLst>
                <a:path w="184575" h="329961">
                  <a:moveTo>
                    <a:pt x="5590" y="0"/>
                  </a:moveTo>
                  <a:lnTo>
                    <a:pt x="5590" y="58617"/>
                  </a:lnTo>
                  <a:lnTo>
                    <a:pt x="5590" y="121197"/>
                  </a:lnTo>
                  <a:lnTo>
                    <a:pt x="5590" y="173691"/>
                  </a:lnTo>
                  <a:lnTo>
                    <a:pt x="5590" y="230838"/>
                  </a:lnTo>
                  <a:lnTo>
                    <a:pt x="2470" y="293256"/>
                  </a:lnTo>
                  <a:lnTo>
                    <a:pt x="0" y="307808"/>
                  </a:lnTo>
                  <a:lnTo>
                    <a:pt x="3033" y="317510"/>
                  </a:lnTo>
                  <a:lnTo>
                    <a:pt x="9735" y="323977"/>
                  </a:lnTo>
                  <a:lnTo>
                    <a:pt x="18881" y="328289"/>
                  </a:lnTo>
                  <a:lnTo>
                    <a:pt x="38403" y="329960"/>
                  </a:lnTo>
                  <a:lnTo>
                    <a:pt x="98385" y="319619"/>
                  </a:lnTo>
                  <a:lnTo>
                    <a:pt x="161641" y="310762"/>
                  </a:lnTo>
                  <a:lnTo>
                    <a:pt x="18457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06321" y="2969036"/>
              <a:ext cx="227962" cy="431669"/>
            </a:xfrm>
            <a:custGeom>
              <a:avLst/>
              <a:gdLst/>
              <a:ahLst/>
              <a:cxnLst/>
              <a:rect l="0" t="0" r="0" b="0"/>
              <a:pathLst>
                <a:path w="227962" h="431669">
                  <a:moveTo>
                    <a:pt x="0" y="0"/>
                  </a:moveTo>
                  <a:lnTo>
                    <a:pt x="40857" y="2339"/>
                  </a:lnTo>
                  <a:lnTo>
                    <a:pt x="80216" y="17981"/>
                  </a:lnTo>
                  <a:lnTo>
                    <a:pt x="136342" y="64152"/>
                  </a:lnTo>
                  <a:lnTo>
                    <a:pt x="170475" y="99413"/>
                  </a:lnTo>
                  <a:lnTo>
                    <a:pt x="201275" y="156923"/>
                  </a:lnTo>
                  <a:lnTo>
                    <a:pt x="223205" y="217824"/>
                  </a:lnTo>
                  <a:lnTo>
                    <a:pt x="227961" y="274721"/>
                  </a:lnTo>
                  <a:lnTo>
                    <a:pt x="221312" y="329143"/>
                  </a:lnTo>
                  <a:lnTo>
                    <a:pt x="206214" y="379973"/>
                  </a:lnTo>
                  <a:lnTo>
                    <a:pt x="18951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3011150" y="3684974"/>
            <a:ext cx="1438513" cy="463255"/>
            <a:chOff x="3011150" y="3684974"/>
            <a:chExt cx="1438513" cy="463255"/>
          </a:xfrm>
        </p:grpSpPr>
        <p:sp>
          <p:nvSpPr>
            <p:cNvPr id="124" name="Freeform 123"/>
            <p:cNvSpPr/>
            <p:nvPr/>
          </p:nvSpPr>
          <p:spPr>
            <a:xfrm>
              <a:off x="3011150" y="3811316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17958" y="164801"/>
                  </a:lnTo>
                  <a:lnTo>
                    <a:pt x="31667" y="217950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58549" y="397977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6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48020" y="3821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05948" y="3800787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3119" y="54145"/>
                  </a:lnTo>
                  <a:lnTo>
                    <a:pt x="14654" y="114680"/>
                  </a:lnTo>
                  <a:lnTo>
                    <a:pt x="19160" y="171240"/>
                  </a:lnTo>
                  <a:lnTo>
                    <a:pt x="27918" y="232914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242777" y="392712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5589"/>
                  </a:lnTo>
                  <a:lnTo>
                    <a:pt x="49599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09048" y="3850467"/>
              <a:ext cx="140782" cy="213534"/>
            </a:xfrm>
            <a:custGeom>
              <a:avLst/>
              <a:gdLst/>
              <a:ahLst/>
              <a:cxnLst/>
              <a:rect l="0" t="0" r="0" b="0"/>
              <a:pathLst>
                <a:path w="140782" h="213534">
                  <a:moveTo>
                    <a:pt x="33770" y="108248"/>
                  </a:moveTo>
                  <a:lnTo>
                    <a:pt x="71248" y="99914"/>
                  </a:lnTo>
                  <a:lnTo>
                    <a:pt x="117082" y="92564"/>
                  </a:lnTo>
                  <a:lnTo>
                    <a:pt x="125576" y="87263"/>
                  </a:lnTo>
                  <a:lnTo>
                    <a:pt x="138134" y="72015"/>
                  </a:lnTo>
                  <a:lnTo>
                    <a:pt x="140781" y="63035"/>
                  </a:lnTo>
                  <a:lnTo>
                    <a:pt x="140602" y="43700"/>
                  </a:lnTo>
                  <a:lnTo>
                    <a:pt x="133503" y="26527"/>
                  </a:lnTo>
                  <a:lnTo>
                    <a:pt x="128335" y="18672"/>
                  </a:lnTo>
                  <a:lnTo>
                    <a:pt x="110114" y="6825"/>
                  </a:lnTo>
                  <a:lnTo>
                    <a:pt x="87588" y="0"/>
                  </a:lnTo>
                  <a:lnTo>
                    <a:pt x="65878" y="866"/>
                  </a:lnTo>
                  <a:lnTo>
                    <a:pt x="47651" y="11389"/>
                  </a:lnTo>
                  <a:lnTo>
                    <a:pt x="16885" y="41152"/>
                  </a:lnTo>
                  <a:lnTo>
                    <a:pt x="951" y="79269"/>
                  </a:lnTo>
                  <a:lnTo>
                    <a:pt x="0" y="122018"/>
                  </a:lnTo>
                  <a:lnTo>
                    <a:pt x="7127" y="158731"/>
                  </a:lnTo>
                  <a:lnTo>
                    <a:pt x="22237" y="186247"/>
                  </a:lnTo>
                  <a:lnTo>
                    <a:pt x="38003" y="198676"/>
                  </a:lnTo>
                  <a:lnTo>
                    <a:pt x="56709" y="206929"/>
                  </a:lnTo>
                  <a:lnTo>
                    <a:pt x="96941" y="213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39634" y="3895544"/>
              <a:ext cx="66398" cy="176343"/>
            </a:xfrm>
            <a:custGeom>
              <a:avLst/>
              <a:gdLst/>
              <a:ahLst/>
              <a:cxnLst/>
              <a:rect l="0" t="0" r="0" b="0"/>
              <a:pathLst>
                <a:path w="66398" h="176343">
                  <a:moveTo>
                    <a:pt x="3226" y="84228"/>
                  </a:moveTo>
                  <a:lnTo>
                    <a:pt x="22354" y="136933"/>
                  </a:lnTo>
                  <a:lnTo>
                    <a:pt x="53029" y="175021"/>
                  </a:lnTo>
                  <a:lnTo>
                    <a:pt x="55145" y="176342"/>
                  </a:lnTo>
                  <a:lnTo>
                    <a:pt x="31547" y="119741"/>
                  </a:lnTo>
                  <a:lnTo>
                    <a:pt x="11679" y="82924"/>
                  </a:lnTo>
                  <a:lnTo>
                    <a:pt x="141" y="52256"/>
                  </a:lnTo>
                  <a:lnTo>
                    <a:pt x="0" y="43026"/>
                  </a:lnTo>
                  <a:lnTo>
                    <a:pt x="6081" y="26532"/>
                  </a:lnTo>
                  <a:lnTo>
                    <a:pt x="19703" y="14521"/>
                  </a:lnTo>
                  <a:lnTo>
                    <a:pt x="36285" y="6454"/>
                  </a:lnTo>
                  <a:lnTo>
                    <a:pt x="663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48540" y="3695502"/>
              <a:ext cx="115461" cy="431670"/>
            </a:xfrm>
            <a:custGeom>
              <a:avLst/>
              <a:gdLst/>
              <a:ahLst/>
              <a:cxnLst/>
              <a:rect l="0" t="0" r="0" b="0"/>
              <a:pathLst>
                <a:path w="115461" h="431670">
                  <a:moveTo>
                    <a:pt x="104931" y="0"/>
                  </a:moveTo>
                  <a:lnTo>
                    <a:pt x="66557" y="29309"/>
                  </a:lnTo>
                  <a:lnTo>
                    <a:pt x="33298" y="90542"/>
                  </a:lnTo>
                  <a:lnTo>
                    <a:pt x="8720" y="137208"/>
                  </a:lnTo>
                  <a:lnTo>
                    <a:pt x="1439" y="190273"/>
                  </a:lnTo>
                  <a:lnTo>
                    <a:pt x="0" y="245815"/>
                  </a:lnTo>
                  <a:lnTo>
                    <a:pt x="5340" y="282234"/>
                  </a:lnTo>
                  <a:lnTo>
                    <a:pt x="26031" y="334387"/>
                  </a:lnTo>
                  <a:lnTo>
                    <a:pt x="59547" y="392544"/>
                  </a:lnTo>
                  <a:lnTo>
                    <a:pt x="93496" y="421514"/>
                  </a:lnTo>
                  <a:lnTo>
                    <a:pt x="11546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37828" y="3790259"/>
              <a:ext cx="178857" cy="229179"/>
            </a:xfrm>
            <a:custGeom>
              <a:avLst/>
              <a:gdLst/>
              <a:ahLst/>
              <a:cxnLst/>
              <a:rect l="0" t="0" r="0" b="0"/>
              <a:pathLst>
                <a:path w="178857" h="229179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1067" y="195344"/>
                  </a:lnTo>
                  <a:lnTo>
                    <a:pt x="5472" y="219011"/>
                  </a:lnTo>
                  <a:lnTo>
                    <a:pt x="10624" y="225555"/>
                  </a:lnTo>
                  <a:lnTo>
                    <a:pt x="17568" y="228749"/>
                  </a:lnTo>
                  <a:lnTo>
                    <a:pt x="34642" y="229178"/>
                  </a:lnTo>
                  <a:lnTo>
                    <a:pt x="90108" y="222394"/>
                  </a:lnTo>
                  <a:lnTo>
                    <a:pt x="146675" y="212935"/>
                  </a:lnTo>
                  <a:lnTo>
                    <a:pt x="17885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264041" y="3684974"/>
              <a:ext cx="185622" cy="463255"/>
            </a:xfrm>
            <a:custGeom>
              <a:avLst/>
              <a:gdLst/>
              <a:ahLst/>
              <a:cxnLst/>
              <a:rect l="0" t="0" r="0" b="0"/>
              <a:pathLst>
                <a:path w="185622" h="463255">
                  <a:moveTo>
                    <a:pt x="0" y="0"/>
                  </a:moveTo>
                  <a:lnTo>
                    <a:pt x="55088" y="55087"/>
                  </a:lnTo>
                  <a:lnTo>
                    <a:pt x="105607" y="108726"/>
                  </a:lnTo>
                  <a:lnTo>
                    <a:pt x="136284" y="156527"/>
                  </a:lnTo>
                  <a:lnTo>
                    <a:pt x="162015" y="216576"/>
                  </a:lnTo>
                  <a:lnTo>
                    <a:pt x="180326" y="268631"/>
                  </a:lnTo>
                  <a:lnTo>
                    <a:pt x="185621" y="327989"/>
                  </a:lnTo>
                  <a:lnTo>
                    <a:pt x="179131" y="387690"/>
                  </a:lnTo>
                  <a:lnTo>
                    <a:pt x="159690" y="441612"/>
                  </a:lnTo>
                  <a:lnTo>
                    <a:pt x="14739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621181" y="4042943"/>
            <a:ext cx="5116851" cy="221099"/>
          </a:xfrm>
          <a:custGeom>
            <a:avLst/>
            <a:gdLst/>
            <a:ahLst/>
            <a:cxnLst/>
            <a:rect l="0" t="0" r="0" b="0"/>
            <a:pathLst>
              <a:path w="5116851" h="221099">
                <a:moveTo>
                  <a:pt x="5116850" y="21057"/>
                </a:moveTo>
                <a:lnTo>
                  <a:pt x="5058233" y="11992"/>
                </a:lnTo>
                <a:lnTo>
                  <a:pt x="4996823" y="3582"/>
                </a:lnTo>
                <a:lnTo>
                  <a:pt x="4938419" y="707"/>
                </a:lnTo>
                <a:lnTo>
                  <a:pt x="4881823" y="140"/>
                </a:lnTo>
                <a:lnTo>
                  <a:pt x="4834042" y="41"/>
                </a:lnTo>
                <a:lnTo>
                  <a:pt x="4782841" y="12"/>
                </a:lnTo>
                <a:lnTo>
                  <a:pt x="4730625" y="4"/>
                </a:lnTo>
                <a:lnTo>
                  <a:pt x="4668985" y="0"/>
                </a:lnTo>
                <a:lnTo>
                  <a:pt x="4611749" y="0"/>
                </a:lnTo>
                <a:lnTo>
                  <a:pt x="4549794" y="5589"/>
                </a:lnTo>
                <a:lnTo>
                  <a:pt x="4498577" y="9065"/>
                </a:lnTo>
                <a:lnTo>
                  <a:pt x="4446358" y="10094"/>
                </a:lnTo>
                <a:lnTo>
                  <a:pt x="4390782" y="18848"/>
                </a:lnTo>
                <a:lnTo>
                  <a:pt x="4329024" y="28723"/>
                </a:lnTo>
                <a:lnTo>
                  <a:pt x="4271418" y="36609"/>
                </a:lnTo>
                <a:lnTo>
                  <a:pt x="4214979" y="41026"/>
                </a:lnTo>
                <a:lnTo>
                  <a:pt x="4161890" y="45019"/>
                </a:lnTo>
                <a:lnTo>
                  <a:pt x="4111672" y="51136"/>
                </a:lnTo>
                <a:lnTo>
                  <a:pt x="4057862" y="60750"/>
                </a:lnTo>
                <a:lnTo>
                  <a:pt x="3995818" y="71763"/>
                </a:lnTo>
                <a:lnTo>
                  <a:pt x="3933635" y="80552"/>
                </a:lnTo>
                <a:lnTo>
                  <a:pt x="3871960" y="86621"/>
                </a:lnTo>
                <a:lnTo>
                  <a:pt x="3821095" y="95466"/>
                </a:lnTo>
                <a:lnTo>
                  <a:pt x="3772100" y="102375"/>
                </a:lnTo>
                <a:lnTo>
                  <a:pt x="3724827" y="104423"/>
                </a:lnTo>
                <a:lnTo>
                  <a:pt x="3670656" y="108149"/>
                </a:lnTo>
                <a:lnTo>
                  <a:pt x="3613271" y="113542"/>
                </a:lnTo>
                <a:lnTo>
                  <a:pt x="3559224" y="115140"/>
                </a:lnTo>
                <a:lnTo>
                  <a:pt x="3506165" y="118733"/>
                </a:lnTo>
                <a:lnTo>
                  <a:pt x="3453399" y="124087"/>
                </a:lnTo>
                <a:lnTo>
                  <a:pt x="3397601" y="125673"/>
                </a:lnTo>
                <a:lnTo>
                  <a:pt x="3345973" y="129263"/>
                </a:lnTo>
                <a:lnTo>
                  <a:pt x="3285908" y="140957"/>
                </a:lnTo>
                <a:lnTo>
                  <a:pt x="3229430" y="145490"/>
                </a:lnTo>
                <a:lnTo>
                  <a:pt x="3168243" y="146833"/>
                </a:lnTo>
                <a:lnTo>
                  <a:pt x="3105660" y="147231"/>
                </a:lnTo>
                <a:lnTo>
                  <a:pt x="3042663" y="147349"/>
                </a:lnTo>
                <a:lnTo>
                  <a:pt x="2985132" y="147384"/>
                </a:lnTo>
                <a:lnTo>
                  <a:pt x="2925452" y="147395"/>
                </a:lnTo>
                <a:lnTo>
                  <a:pt x="2863316" y="147398"/>
                </a:lnTo>
                <a:lnTo>
                  <a:pt x="2801144" y="154634"/>
                </a:lnTo>
                <a:lnTo>
                  <a:pt x="2744985" y="156952"/>
                </a:lnTo>
                <a:lnTo>
                  <a:pt x="2687401" y="158808"/>
                </a:lnTo>
                <a:lnTo>
                  <a:pt x="2625366" y="166203"/>
                </a:lnTo>
                <a:lnTo>
                  <a:pt x="2570071" y="167788"/>
                </a:lnTo>
                <a:lnTo>
                  <a:pt x="2519761" y="168258"/>
                </a:lnTo>
                <a:lnTo>
                  <a:pt x="2466430" y="174006"/>
                </a:lnTo>
                <a:lnTo>
                  <a:pt x="2416133" y="177509"/>
                </a:lnTo>
                <a:lnTo>
                  <a:pt x="2356777" y="178547"/>
                </a:lnTo>
                <a:lnTo>
                  <a:pt x="2294737" y="178855"/>
                </a:lnTo>
                <a:lnTo>
                  <a:pt x="2243079" y="178946"/>
                </a:lnTo>
                <a:lnTo>
                  <a:pt x="2186959" y="178973"/>
                </a:lnTo>
                <a:lnTo>
                  <a:pt x="2126820" y="171746"/>
                </a:lnTo>
                <a:lnTo>
                  <a:pt x="2073353" y="169431"/>
                </a:lnTo>
                <a:lnTo>
                  <a:pt x="2023326" y="168744"/>
                </a:lnTo>
                <a:lnTo>
                  <a:pt x="1980962" y="168584"/>
                </a:lnTo>
                <a:lnTo>
                  <a:pt x="1934837" y="168513"/>
                </a:lnTo>
                <a:lnTo>
                  <a:pt x="1872190" y="168472"/>
                </a:lnTo>
                <a:lnTo>
                  <a:pt x="1809100" y="168459"/>
                </a:lnTo>
                <a:lnTo>
                  <a:pt x="1749016" y="168456"/>
                </a:lnTo>
                <a:lnTo>
                  <a:pt x="1706188" y="168456"/>
                </a:lnTo>
                <a:lnTo>
                  <a:pt x="1662587" y="168456"/>
                </a:lnTo>
                <a:lnTo>
                  <a:pt x="1615912" y="168456"/>
                </a:lnTo>
                <a:lnTo>
                  <a:pt x="1567872" y="168456"/>
                </a:lnTo>
                <a:lnTo>
                  <a:pt x="1519224" y="168456"/>
                </a:lnTo>
                <a:lnTo>
                  <a:pt x="1470307" y="168456"/>
                </a:lnTo>
                <a:lnTo>
                  <a:pt x="1413497" y="168456"/>
                </a:lnTo>
                <a:lnTo>
                  <a:pt x="1359615" y="175691"/>
                </a:lnTo>
                <a:lnTo>
                  <a:pt x="1315449" y="178009"/>
                </a:lnTo>
                <a:lnTo>
                  <a:pt x="1252059" y="178695"/>
                </a:lnTo>
                <a:lnTo>
                  <a:pt x="1205338" y="178856"/>
                </a:lnTo>
                <a:lnTo>
                  <a:pt x="1149764" y="178946"/>
                </a:lnTo>
                <a:lnTo>
                  <a:pt x="1086894" y="178973"/>
                </a:lnTo>
                <a:lnTo>
                  <a:pt x="1033171" y="178981"/>
                </a:lnTo>
                <a:lnTo>
                  <a:pt x="970850" y="178983"/>
                </a:lnTo>
                <a:lnTo>
                  <a:pt x="917289" y="178984"/>
                </a:lnTo>
                <a:lnTo>
                  <a:pt x="871784" y="184573"/>
                </a:lnTo>
                <a:lnTo>
                  <a:pt x="811897" y="188049"/>
                </a:lnTo>
                <a:lnTo>
                  <a:pt x="759058" y="189079"/>
                </a:lnTo>
                <a:lnTo>
                  <a:pt x="699282" y="196662"/>
                </a:lnTo>
                <a:lnTo>
                  <a:pt x="642415" y="199374"/>
                </a:lnTo>
                <a:lnTo>
                  <a:pt x="586121" y="199910"/>
                </a:lnTo>
                <a:lnTo>
                  <a:pt x="525262" y="207251"/>
                </a:lnTo>
                <a:lnTo>
                  <a:pt x="479505" y="209095"/>
                </a:lnTo>
                <a:lnTo>
                  <a:pt x="427972" y="209914"/>
                </a:lnTo>
                <a:lnTo>
                  <a:pt x="378553" y="210278"/>
                </a:lnTo>
                <a:lnTo>
                  <a:pt x="324423" y="210483"/>
                </a:lnTo>
                <a:lnTo>
                  <a:pt x="261092" y="210553"/>
                </a:lnTo>
                <a:lnTo>
                  <a:pt x="203703" y="213684"/>
                </a:lnTo>
                <a:lnTo>
                  <a:pt x="144194" y="218901"/>
                </a:lnTo>
                <a:lnTo>
                  <a:pt x="82165" y="220664"/>
                </a:lnTo>
                <a:lnTo>
                  <a:pt x="22296" y="221012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657229" y="4642651"/>
            <a:ext cx="1156992" cy="671381"/>
            <a:chOff x="657229" y="4642651"/>
            <a:chExt cx="1156992" cy="671381"/>
          </a:xfrm>
        </p:grpSpPr>
        <p:sp>
          <p:nvSpPr>
            <p:cNvPr id="136" name="Freeform 135"/>
            <p:cNvSpPr/>
            <p:nvPr/>
          </p:nvSpPr>
          <p:spPr>
            <a:xfrm>
              <a:off x="657229" y="4642651"/>
              <a:ext cx="321922" cy="671381"/>
            </a:xfrm>
            <a:custGeom>
              <a:avLst/>
              <a:gdLst/>
              <a:ahLst/>
              <a:cxnLst/>
              <a:rect l="0" t="0" r="0" b="0"/>
              <a:pathLst>
                <a:path w="321922" h="671381">
                  <a:moveTo>
                    <a:pt x="6066" y="653183"/>
                  </a:moveTo>
                  <a:lnTo>
                    <a:pt x="0" y="671380"/>
                  </a:lnTo>
                  <a:lnTo>
                    <a:pt x="13941" y="617078"/>
                  </a:lnTo>
                  <a:lnTo>
                    <a:pt x="24650" y="555708"/>
                  </a:lnTo>
                  <a:lnTo>
                    <a:pt x="34449" y="503029"/>
                  </a:lnTo>
                  <a:lnTo>
                    <a:pt x="44761" y="451025"/>
                  </a:lnTo>
                  <a:lnTo>
                    <a:pt x="58726" y="387819"/>
                  </a:lnTo>
                  <a:lnTo>
                    <a:pt x="66123" y="336690"/>
                  </a:lnTo>
                  <a:lnTo>
                    <a:pt x="71434" y="287616"/>
                  </a:lnTo>
                  <a:lnTo>
                    <a:pt x="77297" y="240320"/>
                  </a:lnTo>
                  <a:lnTo>
                    <a:pt x="73688" y="177526"/>
                  </a:lnTo>
                  <a:lnTo>
                    <a:pt x="73374" y="171132"/>
                  </a:lnTo>
                  <a:lnTo>
                    <a:pt x="74335" y="170379"/>
                  </a:lnTo>
                  <a:lnTo>
                    <a:pt x="76145" y="173386"/>
                  </a:lnTo>
                  <a:lnTo>
                    <a:pt x="82408" y="235872"/>
                  </a:lnTo>
                  <a:lnTo>
                    <a:pt x="91077" y="285820"/>
                  </a:lnTo>
                  <a:lnTo>
                    <a:pt x="104487" y="343921"/>
                  </a:lnTo>
                  <a:lnTo>
                    <a:pt x="120495" y="372687"/>
                  </a:lnTo>
                  <a:lnTo>
                    <a:pt x="126806" y="376108"/>
                  </a:lnTo>
                  <a:lnTo>
                    <a:pt x="133353" y="376050"/>
                  </a:lnTo>
                  <a:lnTo>
                    <a:pt x="140057" y="373671"/>
                  </a:lnTo>
                  <a:lnTo>
                    <a:pt x="160670" y="353555"/>
                  </a:lnTo>
                  <a:lnTo>
                    <a:pt x="187427" y="305742"/>
                  </a:lnTo>
                  <a:lnTo>
                    <a:pt x="205190" y="247424"/>
                  </a:lnTo>
                  <a:lnTo>
                    <a:pt x="219964" y="184648"/>
                  </a:lnTo>
                  <a:lnTo>
                    <a:pt x="234147" y="126365"/>
                  </a:lnTo>
                  <a:lnTo>
                    <a:pt x="243531" y="73219"/>
                  </a:lnTo>
                  <a:lnTo>
                    <a:pt x="250414" y="15273"/>
                  </a:lnTo>
                  <a:lnTo>
                    <a:pt x="253193" y="3302"/>
                  </a:lnTo>
                  <a:lnTo>
                    <a:pt x="256215" y="0"/>
                  </a:lnTo>
                  <a:lnTo>
                    <a:pt x="259400" y="2479"/>
                  </a:lnTo>
                  <a:lnTo>
                    <a:pt x="262692" y="8810"/>
                  </a:lnTo>
                  <a:lnTo>
                    <a:pt x="268411" y="71856"/>
                  </a:lnTo>
                  <a:lnTo>
                    <a:pt x="269021" y="132328"/>
                  </a:lnTo>
                  <a:lnTo>
                    <a:pt x="270334" y="176027"/>
                  </a:lnTo>
                  <a:lnTo>
                    <a:pt x="276480" y="232343"/>
                  </a:lnTo>
                  <a:lnTo>
                    <a:pt x="279150" y="293887"/>
                  </a:lnTo>
                  <a:lnTo>
                    <a:pt x="279677" y="356693"/>
                  </a:lnTo>
                  <a:lnTo>
                    <a:pt x="287017" y="417019"/>
                  </a:lnTo>
                  <a:lnTo>
                    <a:pt x="292799" y="470876"/>
                  </a:lnTo>
                  <a:lnTo>
                    <a:pt x="304860" y="532424"/>
                  </a:lnTo>
                  <a:lnTo>
                    <a:pt x="317338" y="594191"/>
                  </a:lnTo>
                  <a:lnTo>
                    <a:pt x="321921" y="642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077235" y="4998173"/>
              <a:ext cx="207242" cy="266076"/>
            </a:xfrm>
            <a:custGeom>
              <a:avLst/>
              <a:gdLst/>
              <a:ahLst/>
              <a:cxnLst/>
              <a:rect l="0" t="0" r="0" b="0"/>
              <a:pathLst>
                <a:path w="207242" h="266076">
                  <a:moveTo>
                    <a:pt x="123013" y="139733"/>
                  </a:moveTo>
                  <a:lnTo>
                    <a:pt x="131346" y="102255"/>
                  </a:lnTo>
                  <a:lnTo>
                    <a:pt x="129772" y="64288"/>
                  </a:lnTo>
                  <a:lnTo>
                    <a:pt x="123677" y="39522"/>
                  </a:lnTo>
                  <a:lnTo>
                    <a:pt x="113170" y="20716"/>
                  </a:lnTo>
                  <a:lnTo>
                    <a:pt x="97581" y="7678"/>
                  </a:lnTo>
                  <a:lnTo>
                    <a:pt x="88511" y="2564"/>
                  </a:lnTo>
                  <a:lnTo>
                    <a:pt x="65955" y="0"/>
                  </a:lnTo>
                  <a:lnTo>
                    <a:pt x="53389" y="955"/>
                  </a:lnTo>
                  <a:lnTo>
                    <a:pt x="43842" y="5100"/>
                  </a:lnTo>
                  <a:lnTo>
                    <a:pt x="30114" y="19065"/>
                  </a:lnTo>
                  <a:lnTo>
                    <a:pt x="11769" y="57796"/>
                  </a:lnTo>
                  <a:lnTo>
                    <a:pt x="0" y="109293"/>
                  </a:lnTo>
                  <a:lnTo>
                    <a:pt x="777" y="147482"/>
                  </a:lnTo>
                  <a:lnTo>
                    <a:pt x="15929" y="208604"/>
                  </a:lnTo>
                  <a:lnTo>
                    <a:pt x="39816" y="243372"/>
                  </a:lnTo>
                  <a:lnTo>
                    <a:pt x="46492" y="250939"/>
                  </a:lnTo>
                  <a:lnTo>
                    <a:pt x="54451" y="254815"/>
                  </a:lnTo>
                  <a:lnTo>
                    <a:pt x="72654" y="256002"/>
                  </a:lnTo>
                  <a:lnTo>
                    <a:pt x="81252" y="252340"/>
                  </a:lnTo>
                  <a:lnTo>
                    <a:pt x="97044" y="238914"/>
                  </a:lnTo>
                  <a:lnTo>
                    <a:pt x="105622" y="215009"/>
                  </a:lnTo>
                  <a:lnTo>
                    <a:pt x="116718" y="163181"/>
                  </a:lnTo>
                  <a:lnTo>
                    <a:pt x="121770" y="120102"/>
                  </a:lnTo>
                  <a:lnTo>
                    <a:pt x="131310" y="171016"/>
                  </a:lnTo>
                  <a:lnTo>
                    <a:pt x="147442" y="221475"/>
                  </a:lnTo>
                  <a:lnTo>
                    <a:pt x="153337" y="232832"/>
                  </a:lnTo>
                  <a:lnTo>
                    <a:pt x="169246" y="248571"/>
                  </a:lnTo>
                  <a:lnTo>
                    <a:pt x="191694" y="260889"/>
                  </a:lnTo>
                  <a:lnTo>
                    <a:pt x="207241" y="266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324121" y="4968739"/>
              <a:ext cx="220805" cy="262833"/>
            </a:xfrm>
            <a:custGeom>
              <a:avLst/>
              <a:gdLst/>
              <a:ahLst/>
              <a:cxnLst/>
              <a:rect l="0" t="0" r="0" b="0"/>
              <a:pathLst>
                <a:path w="220805" h="262833">
                  <a:moveTo>
                    <a:pt x="139340" y="42826"/>
                  </a:moveTo>
                  <a:lnTo>
                    <a:pt x="110031" y="4452"/>
                  </a:lnTo>
                  <a:lnTo>
                    <a:pt x="102253" y="866"/>
                  </a:lnTo>
                  <a:lnTo>
                    <a:pt x="84252" y="0"/>
                  </a:lnTo>
                  <a:lnTo>
                    <a:pt x="23312" y="15303"/>
                  </a:lnTo>
                  <a:lnTo>
                    <a:pt x="15194" y="20968"/>
                  </a:lnTo>
                  <a:lnTo>
                    <a:pt x="3056" y="36620"/>
                  </a:lnTo>
                  <a:lnTo>
                    <a:pt x="0" y="58395"/>
                  </a:lnTo>
                  <a:lnTo>
                    <a:pt x="3712" y="81331"/>
                  </a:lnTo>
                  <a:lnTo>
                    <a:pt x="13160" y="99323"/>
                  </a:lnTo>
                  <a:lnTo>
                    <a:pt x="28278" y="112000"/>
                  </a:lnTo>
                  <a:lnTo>
                    <a:pt x="47865" y="120363"/>
                  </a:lnTo>
                  <a:lnTo>
                    <a:pt x="98567" y="125732"/>
                  </a:lnTo>
                  <a:lnTo>
                    <a:pt x="148053" y="132381"/>
                  </a:lnTo>
                  <a:lnTo>
                    <a:pt x="175327" y="147219"/>
                  </a:lnTo>
                  <a:lnTo>
                    <a:pt x="198226" y="166434"/>
                  </a:lnTo>
                  <a:lnTo>
                    <a:pt x="214239" y="192534"/>
                  </a:lnTo>
                  <a:lnTo>
                    <a:pt x="220804" y="228083"/>
                  </a:lnTo>
                  <a:lnTo>
                    <a:pt x="218215" y="237690"/>
                  </a:lnTo>
                  <a:lnTo>
                    <a:pt x="212981" y="245265"/>
                  </a:lnTo>
                  <a:lnTo>
                    <a:pt x="205981" y="251485"/>
                  </a:lnTo>
                  <a:lnTo>
                    <a:pt x="185726" y="258395"/>
                  </a:lnTo>
                  <a:lnTo>
                    <a:pt x="134594" y="262832"/>
                  </a:lnTo>
                  <a:lnTo>
                    <a:pt x="76169" y="253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567654" y="4912895"/>
              <a:ext cx="246567" cy="316140"/>
            </a:xfrm>
            <a:custGeom>
              <a:avLst/>
              <a:gdLst/>
              <a:ahLst/>
              <a:cxnLst/>
              <a:rect l="0" t="0" r="0" b="0"/>
              <a:pathLst>
                <a:path w="246567" h="316140">
                  <a:moveTo>
                    <a:pt x="169548" y="24970"/>
                  </a:moveTo>
                  <a:lnTo>
                    <a:pt x="151567" y="9329"/>
                  </a:lnTo>
                  <a:lnTo>
                    <a:pt x="134650" y="1251"/>
                  </a:lnTo>
                  <a:lnTo>
                    <a:pt x="115433" y="0"/>
                  </a:lnTo>
                  <a:lnTo>
                    <a:pt x="74500" y="8729"/>
                  </a:lnTo>
                  <a:lnTo>
                    <a:pt x="48709" y="23927"/>
                  </a:lnTo>
                  <a:lnTo>
                    <a:pt x="19033" y="52363"/>
                  </a:lnTo>
                  <a:lnTo>
                    <a:pt x="4776" y="74969"/>
                  </a:lnTo>
                  <a:lnTo>
                    <a:pt x="0" y="100614"/>
                  </a:lnTo>
                  <a:lnTo>
                    <a:pt x="2946" y="125270"/>
                  </a:lnTo>
                  <a:lnTo>
                    <a:pt x="12055" y="144027"/>
                  </a:lnTo>
                  <a:lnTo>
                    <a:pt x="20099" y="149965"/>
                  </a:lnTo>
                  <a:lnTo>
                    <a:pt x="74290" y="165866"/>
                  </a:lnTo>
                  <a:lnTo>
                    <a:pt x="125212" y="171084"/>
                  </a:lnTo>
                  <a:lnTo>
                    <a:pt x="164080" y="174328"/>
                  </a:lnTo>
                  <a:lnTo>
                    <a:pt x="191454" y="189067"/>
                  </a:lnTo>
                  <a:lnTo>
                    <a:pt x="228859" y="221852"/>
                  </a:lnTo>
                  <a:lnTo>
                    <a:pt x="244573" y="248252"/>
                  </a:lnTo>
                  <a:lnTo>
                    <a:pt x="246566" y="271215"/>
                  </a:lnTo>
                  <a:lnTo>
                    <a:pt x="245460" y="283890"/>
                  </a:lnTo>
                  <a:lnTo>
                    <a:pt x="241213" y="293510"/>
                  </a:lnTo>
                  <a:lnTo>
                    <a:pt x="227135" y="307318"/>
                  </a:lnTo>
                  <a:lnTo>
                    <a:pt x="206060" y="314235"/>
                  </a:lnTo>
                  <a:lnTo>
                    <a:pt x="181096" y="316139"/>
                  </a:lnTo>
                  <a:lnTo>
                    <a:pt x="126942" y="307829"/>
                  </a:lnTo>
                  <a:lnTo>
                    <a:pt x="85320" y="298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2832165" y="4158756"/>
            <a:ext cx="2176836" cy="1589804"/>
            <a:chOff x="2832165" y="4158756"/>
            <a:chExt cx="2176836" cy="1589804"/>
          </a:xfrm>
        </p:grpSpPr>
        <p:sp>
          <p:nvSpPr>
            <p:cNvPr id="141" name="Freeform 140"/>
            <p:cNvSpPr/>
            <p:nvPr/>
          </p:nvSpPr>
          <p:spPr>
            <a:xfrm>
              <a:off x="2853222" y="4370872"/>
              <a:ext cx="178986" cy="200623"/>
            </a:xfrm>
            <a:custGeom>
              <a:avLst/>
              <a:gdLst/>
              <a:ahLst/>
              <a:cxnLst/>
              <a:rect l="0" t="0" r="0" b="0"/>
              <a:pathLst>
                <a:path w="178986" h="200623">
                  <a:moveTo>
                    <a:pt x="0" y="103739"/>
                  </a:moveTo>
                  <a:lnTo>
                    <a:pt x="5590" y="165832"/>
                  </a:lnTo>
                  <a:lnTo>
                    <a:pt x="14655" y="198176"/>
                  </a:lnTo>
                  <a:lnTo>
                    <a:pt x="14449" y="200622"/>
                  </a:lnTo>
                  <a:lnTo>
                    <a:pt x="7982" y="190862"/>
                  </a:lnTo>
                  <a:lnTo>
                    <a:pt x="1577" y="146468"/>
                  </a:lnTo>
                  <a:lnTo>
                    <a:pt x="312" y="92639"/>
                  </a:lnTo>
                  <a:lnTo>
                    <a:pt x="5651" y="42535"/>
                  </a:lnTo>
                  <a:lnTo>
                    <a:pt x="11956" y="34860"/>
                  </a:lnTo>
                  <a:lnTo>
                    <a:pt x="31440" y="26333"/>
                  </a:lnTo>
                  <a:lnTo>
                    <a:pt x="40848" y="26399"/>
                  </a:lnTo>
                  <a:lnTo>
                    <a:pt x="57539" y="32711"/>
                  </a:lnTo>
                  <a:lnTo>
                    <a:pt x="69637" y="46435"/>
                  </a:lnTo>
                  <a:lnTo>
                    <a:pt x="86935" y="83841"/>
                  </a:lnTo>
                  <a:lnTo>
                    <a:pt x="89542" y="85794"/>
                  </a:lnTo>
                  <a:lnTo>
                    <a:pt x="91281" y="82417"/>
                  </a:lnTo>
                  <a:lnTo>
                    <a:pt x="97571" y="20759"/>
                  </a:lnTo>
                  <a:lnTo>
                    <a:pt x="100143" y="9814"/>
                  </a:lnTo>
                  <a:lnTo>
                    <a:pt x="105366" y="3688"/>
                  </a:lnTo>
                  <a:lnTo>
                    <a:pt x="112358" y="773"/>
                  </a:lnTo>
                  <a:lnTo>
                    <a:pt x="120529" y="0"/>
                  </a:lnTo>
                  <a:lnTo>
                    <a:pt x="135847" y="5381"/>
                  </a:lnTo>
                  <a:lnTo>
                    <a:pt x="143207" y="10091"/>
                  </a:lnTo>
                  <a:lnTo>
                    <a:pt x="154505" y="24683"/>
                  </a:lnTo>
                  <a:lnTo>
                    <a:pt x="162256" y="44036"/>
                  </a:lnTo>
                  <a:lnTo>
                    <a:pt x="173229" y="102578"/>
                  </a:lnTo>
                  <a:lnTo>
                    <a:pt x="178985" y="156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116435" y="442196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0" y="58616"/>
                  </a:lnTo>
                  <a:lnTo>
                    <a:pt x="3119" y="72845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05906" y="431668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195074" y="4242984"/>
              <a:ext cx="37175" cy="231628"/>
            </a:xfrm>
            <a:custGeom>
              <a:avLst/>
              <a:gdLst/>
              <a:ahLst/>
              <a:cxnLst/>
              <a:rect l="0" t="0" r="0" b="0"/>
              <a:pathLst>
                <a:path w="37175" h="23162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2552"/>
                  </a:lnTo>
                  <a:lnTo>
                    <a:pt x="23664" y="158081"/>
                  </a:lnTo>
                  <a:lnTo>
                    <a:pt x="34717" y="221358"/>
                  </a:lnTo>
                  <a:lnTo>
                    <a:pt x="3717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295419" y="4253513"/>
              <a:ext cx="31587" cy="210570"/>
            </a:xfrm>
            <a:custGeom>
              <a:avLst/>
              <a:gdLst/>
              <a:ahLst/>
              <a:cxnLst/>
              <a:rect l="0" t="0" r="0" b="0"/>
              <a:pathLst>
                <a:path w="31587" h="210570">
                  <a:moveTo>
                    <a:pt x="0" y="0"/>
                  </a:moveTo>
                  <a:lnTo>
                    <a:pt x="11453" y="57264"/>
                  </a:lnTo>
                  <a:lnTo>
                    <a:pt x="21331" y="106654"/>
                  </a:lnTo>
                  <a:lnTo>
                    <a:pt x="28547" y="155213"/>
                  </a:lnTo>
                  <a:lnTo>
                    <a:pt x="31586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21761" y="4379855"/>
              <a:ext cx="10530" cy="84228"/>
            </a:xfrm>
            <a:custGeom>
              <a:avLst/>
              <a:gdLst/>
              <a:ahLst/>
              <a:cxnLst/>
              <a:rect l="0" t="0" r="0" b="0"/>
              <a:pathLst>
                <a:path w="10530" h="84228">
                  <a:moveTo>
                    <a:pt x="0" y="0"/>
                  </a:moveTo>
                  <a:lnTo>
                    <a:pt x="8333" y="37478"/>
                  </a:lnTo>
                  <a:lnTo>
                    <a:pt x="10529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421761" y="4295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484932" y="4343706"/>
              <a:ext cx="145281" cy="330948"/>
            </a:xfrm>
            <a:custGeom>
              <a:avLst/>
              <a:gdLst/>
              <a:ahLst/>
              <a:cxnLst/>
              <a:rect l="0" t="0" r="0" b="0"/>
              <a:pathLst>
                <a:path w="145281" h="330948">
                  <a:moveTo>
                    <a:pt x="115814" y="15092"/>
                  </a:moveTo>
                  <a:lnTo>
                    <a:pt x="71851" y="437"/>
                  </a:lnTo>
                  <a:lnTo>
                    <a:pt x="51821" y="0"/>
                  </a:lnTo>
                  <a:lnTo>
                    <a:pt x="32390" y="4875"/>
                  </a:lnTo>
                  <a:lnTo>
                    <a:pt x="15956" y="14840"/>
                  </a:lnTo>
                  <a:lnTo>
                    <a:pt x="10637" y="23113"/>
                  </a:lnTo>
                  <a:lnTo>
                    <a:pt x="4728" y="44783"/>
                  </a:lnTo>
                  <a:lnTo>
                    <a:pt x="5491" y="54773"/>
                  </a:lnTo>
                  <a:lnTo>
                    <a:pt x="12579" y="72112"/>
                  </a:lnTo>
                  <a:lnTo>
                    <a:pt x="26648" y="84498"/>
                  </a:lnTo>
                  <a:lnTo>
                    <a:pt x="35313" y="89438"/>
                  </a:lnTo>
                  <a:lnTo>
                    <a:pt x="43429" y="90392"/>
                  </a:lnTo>
                  <a:lnTo>
                    <a:pt x="58686" y="85213"/>
                  </a:lnTo>
                  <a:lnTo>
                    <a:pt x="70147" y="71993"/>
                  </a:lnTo>
                  <a:lnTo>
                    <a:pt x="74841" y="63555"/>
                  </a:lnTo>
                  <a:lnTo>
                    <a:pt x="79140" y="62608"/>
                  </a:lnTo>
                  <a:lnTo>
                    <a:pt x="83176" y="66656"/>
                  </a:lnTo>
                  <a:lnTo>
                    <a:pt x="108873" y="119498"/>
                  </a:lnTo>
                  <a:lnTo>
                    <a:pt x="125665" y="173539"/>
                  </a:lnTo>
                  <a:lnTo>
                    <a:pt x="140246" y="229274"/>
                  </a:lnTo>
                  <a:lnTo>
                    <a:pt x="145280" y="271315"/>
                  </a:lnTo>
                  <a:lnTo>
                    <a:pt x="141307" y="281834"/>
                  </a:lnTo>
                  <a:lnTo>
                    <a:pt x="133979" y="290016"/>
                  </a:lnTo>
                  <a:lnTo>
                    <a:pt x="124415" y="296640"/>
                  </a:lnTo>
                  <a:lnTo>
                    <a:pt x="101309" y="304001"/>
                  </a:lnTo>
                  <a:lnTo>
                    <a:pt x="42977" y="317520"/>
                  </a:lnTo>
                  <a:lnTo>
                    <a:pt x="0" y="330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59772" y="4337741"/>
              <a:ext cx="67317" cy="149323"/>
            </a:xfrm>
            <a:custGeom>
              <a:avLst/>
              <a:gdLst/>
              <a:ahLst/>
              <a:cxnLst/>
              <a:rect l="0" t="0" r="0" b="0"/>
              <a:pathLst>
                <a:path w="67317" h="149323">
                  <a:moveTo>
                    <a:pt x="14673" y="52642"/>
                  </a:moveTo>
                  <a:lnTo>
                    <a:pt x="29328" y="107783"/>
                  </a:lnTo>
                  <a:lnTo>
                    <a:pt x="40531" y="149322"/>
                  </a:lnTo>
                  <a:lnTo>
                    <a:pt x="40101" y="148681"/>
                  </a:lnTo>
                  <a:lnTo>
                    <a:pt x="12267" y="93598"/>
                  </a:lnTo>
                  <a:lnTo>
                    <a:pt x="962" y="62828"/>
                  </a:lnTo>
                  <a:lnTo>
                    <a:pt x="0" y="41961"/>
                  </a:lnTo>
                  <a:lnTo>
                    <a:pt x="1382" y="31483"/>
                  </a:lnTo>
                  <a:lnTo>
                    <a:pt x="5812" y="23328"/>
                  </a:lnTo>
                  <a:lnTo>
                    <a:pt x="20094" y="11148"/>
                  </a:lnTo>
                  <a:lnTo>
                    <a:pt x="38139" y="4954"/>
                  </a:lnTo>
                  <a:lnTo>
                    <a:pt x="673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87030" y="4334796"/>
              <a:ext cx="129572" cy="150345"/>
            </a:xfrm>
            <a:custGeom>
              <a:avLst/>
              <a:gdLst/>
              <a:ahLst/>
              <a:cxnLst/>
              <a:rect l="0" t="0" r="0" b="0"/>
              <a:pathLst>
                <a:path w="129572" h="150345">
                  <a:moveTo>
                    <a:pt x="97985" y="24002"/>
                  </a:moveTo>
                  <a:lnTo>
                    <a:pt x="80004" y="8360"/>
                  </a:lnTo>
                  <a:lnTo>
                    <a:pt x="63088" y="282"/>
                  </a:lnTo>
                  <a:lnTo>
                    <a:pt x="54833" y="0"/>
                  </a:lnTo>
                  <a:lnTo>
                    <a:pt x="39422" y="5925"/>
                  </a:lnTo>
                  <a:lnTo>
                    <a:pt x="17592" y="22415"/>
                  </a:lnTo>
                  <a:lnTo>
                    <a:pt x="6493" y="44744"/>
                  </a:lnTo>
                  <a:lnTo>
                    <a:pt x="0" y="71825"/>
                  </a:lnTo>
                  <a:lnTo>
                    <a:pt x="1014" y="95559"/>
                  </a:lnTo>
                  <a:lnTo>
                    <a:pt x="8484" y="114687"/>
                  </a:lnTo>
                  <a:lnTo>
                    <a:pt x="13751" y="123063"/>
                  </a:lnTo>
                  <a:lnTo>
                    <a:pt x="21942" y="128647"/>
                  </a:lnTo>
                  <a:lnTo>
                    <a:pt x="43521" y="134852"/>
                  </a:lnTo>
                  <a:lnTo>
                    <a:pt x="53487" y="132996"/>
                  </a:lnTo>
                  <a:lnTo>
                    <a:pt x="70799" y="121577"/>
                  </a:lnTo>
                  <a:lnTo>
                    <a:pt x="80053" y="101683"/>
                  </a:lnTo>
                  <a:lnTo>
                    <a:pt x="82996" y="78414"/>
                  </a:lnTo>
                  <a:lnTo>
                    <a:pt x="80416" y="52602"/>
                  </a:lnTo>
                  <a:lnTo>
                    <a:pt x="81593" y="53597"/>
                  </a:lnTo>
                  <a:lnTo>
                    <a:pt x="107357" y="109346"/>
                  </a:lnTo>
                  <a:lnTo>
                    <a:pt x="129571" y="150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942993" y="4350062"/>
              <a:ext cx="205236" cy="124550"/>
            </a:xfrm>
            <a:custGeom>
              <a:avLst/>
              <a:gdLst/>
              <a:ahLst/>
              <a:cxnLst/>
              <a:rect l="0" t="0" r="0" b="0"/>
              <a:pathLst>
                <a:path w="205236" h="124550">
                  <a:moveTo>
                    <a:pt x="5193" y="61378"/>
                  </a:moveTo>
                  <a:lnTo>
                    <a:pt x="14258" y="119995"/>
                  </a:lnTo>
                  <a:lnTo>
                    <a:pt x="13577" y="123853"/>
                  </a:lnTo>
                  <a:lnTo>
                    <a:pt x="11952" y="121745"/>
                  </a:lnTo>
                  <a:lnTo>
                    <a:pt x="8197" y="106925"/>
                  </a:lnTo>
                  <a:lnTo>
                    <a:pt x="0" y="45944"/>
                  </a:lnTo>
                  <a:lnTo>
                    <a:pt x="1834" y="10402"/>
                  </a:lnTo>
                  <a:lnTo>
                    <a:pt x="6463" y="3997"/>
                  </a:lnTo>
                  <a:lnTo>
                    <a:pt x="13059" y="897"/>
                  </a:lnTo>
                  <a:lnTo>
                    <a:pt x="20966" y="0"/>
                  </a:lnTo>
                  <a:lnTo>
                    <a:pt x="28576" y="2912"/>
                  </a:lnTo>
                  <a:lnTo>
                    <a:pt x="43272" y="15506"/>
                  </a:lnTo>
                  <a:lnTo>
                    <a:pt x="63364" y="52187"/>
                  </a:lnTo>
                  <a:lnTo>
                    <a:pt x="71211" y="72501"/>
                  </a:lnTo>
                  <a:lnTo>
                    <a:pt x="74942" y="75812"/>
                  </a:lnTo>
                  <a:lnTo>
                    <a:pt x="78598" y="74510"/>
                  </a:lnTo>
                  <a:lnTo>
                    <a:pt x="82206" y="70133"/>
                  </a:lnTo>
                  <a:lnTo>
                    <a:pt x="109031" y="14708"/>
                  </a:lnTo>
                  <a:lnTo>
                    <a:pt x="116532" y="10378"/>
                  </a:lnTo>
                  <a:lnTo>
                    <a:pt x="134226" y="8685"/>
                  </a:lnTo>
                  <a:lnTo>
                    <a:pt x="142688" y="12212"/>
                  </a:lnTo>
                  <a:lnTo>
                    <a:pt x="158329" y="25488"/>
                  </a:lnTo>
                  <a:lnTo>
                    <a:pt x="186264" y="69843"/>
                  </a:lnTo>
                  <a:lnTo>
                    <a:pt x="205235" y="124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350951" y="4158756"/>
              <a:ext cx="71019" cy="305327"/>
            </a:xfrm>
            <a:custGeom>
              <a:avLst/>
              <a:gdLst/>
              <a:ahLst/>
              <a:cxnLst/>
              <a:rect l="0" t="0" r="0" b="0"/>
              <a:pathLst>
                <a:path w="71019" h="305327">
                  <a:moveTo>
                    <a:pt x="71018" y="0"/>
                  </a:moveTo>
                  <a:lnTo>
                    <a:pt x="54250" y="5589"/>
                  </a:lnTo>
                  <a:lnTo>
                    <a:pt x="39779" y="17692"/>
                  </a:lnTo>
                  <a:lnTo>
                    <a:pt x="21597" y="44237"/>
                  </a:lnTo>
                  <a:lnTo>
                    <a:pt x="4973" y="90236"/>
                  </a:lnTo>
                  <a:lnTo>
                    <a:pt x="0" y="143213"/>
                  </a:lnTo>
                  <a:lnTo>
                    <a:pt x="12172" y="205079"/>
                  </a:lnTo>
                  <a:lnTo>
                    <a:pt x="33961" y="250430"/>
                  </a:lnTo>
                  <a:lnTo>
                    <a:pt x="7101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466156" y="4265641"/>
              <a:ext cx="223247" cy="156329"/>
            </a:xfrm>
            <a:custGeom>
              <a:avLst/>
              <a:gdLst/>
              <a:ahLst/>
              <a:cxnLst/>
              <a:rect l="0" t="0" r="0" b="0"/>
              <a:pathLst>
                <a:path w="223247" h="156329">
                  <a:moveTo>
                    <a:pt x="8455" y="40514"/>
                  </a:moveTo>
                  <a:lnTo>
                    <a:pt x="8455" y="62871"/>
                  </a:lnTo>
                  <a:lnTo>
                    <a:pt x="20587" y="98093"/>
                  </a:lnTo>
                  <a:lnTo>
                    <a:pt x="18883" y="98787"/>
                  </a:lnTo>
                  <a:lnTo>
                    <a:pt x="15407" y="96910"/>
                  </a:lnTo>
                  <a:lnTo>
                    <a:pt x="4926" y="77501"/>
                  </a:lnTo>
                  <a:lnTo>
                    <a:pt x="0" y="43934"/>
                  </a:lnTo>
                  <a:lnTo>
                    <a:pt x="4130" y="9942"/>
                  </a:lnTo>
                  <a:lnTo>
                    <a:pt x="9081" y="3755"/>
                  </a:lnTo>
                  <a:lnTo>
                    <a:pt x="15891" y="800"/>
                  </a:lnTo>
                  <a:lnTo>
                    <a:pt x="23941" y="0"/>
                  </a:lnTo>
                  <a:lnTo>
                    <a:pt x="39124" y="5351"/>
                  </a:lnTo>
                  <a:lnTo>
                    <a:pt x="67935" y="27849"/>
                  </a:lnTo>
                  <a:lnTo>
                    <a:pt x="83531" y="53529"/>
                  </a:lnTo>
                  <a:lnTo>
                    <a:pt x="87752" y="56210"/>
                  </a:lnTo>
                  <a:lnTo>
                    <a:pt x="91735" y="54487"/>
                  </a:lnTo>
                  <a:lnTo>
                    <a:pt x="112123" y="26507"/>
                  </a:lnTo>
                  <a:lnTo>
                    <a:pt x="120851" y="20647"/>
                  </a:lnTo>
                  <a:lnTo>
                    <a:pt x="143027" y="14137"/>
                  </a:lnTo>
                  <a:lnTo>
                    <a:pt x="153151" y="14740"/>
                  </a:lnTo>
                  <a:lnTo>
                    <a:pt x="170641" y="21650"/>
                  </a:lnTo>
                  <a:lnTo>
                    <a:pt x="186212" y="38759"/>
                  </a:lnTo>
                  <a:lnTo>
                    <a:pt x="205013" y="74699"/>
                  </a:lnTo>
                  <a:lnTo>
                    <a:pt x="223246" y="131887"/>
                  </a:lnTo>
                  <a:lnTo>
                    <a:pt x="219025" y="156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755939" y="4280261"/>
              <a:ext cx="157098" cy="341750"/>
            </a:xfrm>
            <a:custGeom>
              <a:avLst/>
              <a:gdLst/>
              <a:ahLst/>
              <a:cxnLst/>
              <a:rect l="0" t="0" r="0" b="0"/>
              <a:pathLst>
                <a:path w="157098" h="341750">
                  <a:moveTo>
                    <a:pt x="108226" y="57480"/>
                  </a:moveTo>
                  <a:lnTo>
                    <a:pt x="87983" y="13517"/>
                  </a:lnTo>
                  <a:lnTo>
                    <a:pt x="79523" y="7114"/>
                  </a:lnTo>
                  <a:lnTo>
                    <a:pt x="57645" y="0"/>
                  </a:lnTo>
                  <a:lnTo>
                    <a:pt x="47599" y="442"/>
                  </a:lnTo>
                  <a:lnTo>
                    <a:pt x="30198" y="7173"/>
                  </a:lnTo>
                  <a:lnTo>
                    <a:pt x="17785" y="21083"/>
                  </a:lnTo>
                  <a:lnTo>
                    <a:pt x="284" y="58609"/>
                  </a:lnTo>
                  <a:lnTo>
                    <a:pt x="0" y="68761"/>
                  </a:lnTo>
                  <a:lnTo>
                    <a:pt x="5924" y="89400"/>
                  </a:lnTo>
                  <a:lnTo>
                    <a:pt x="22413" y="115161"/>
                  </a:lnTo>
                  <a:lnTo>
                    <a:pt x="29960" y="119330"/>
                  </a:lnTo>
                  <a:lnTo>
                    <a:pt x="47705" y="120844"/>
                  </a:lnTo>
                  <a:lnTo>
                    <a:pt x="64171" y="114497"/>
                  </a:lnTo>
                  <a:lnTo>
                    <a:pt x="71837" y="109529"/>
                  </a:lnTo>
                  <a:lnTo>
                    <a:pt x="83475" y="94651"/>
                  </a:lnTo>
                  <a:lnTo>
                    <a:pt x="88216" y="85770"/>
                  </a:lnTo>
                  <a:lnTo>
                    <a:pt x="92546" y="83359"/>
                  </a:lnTo>
                  <a:lnTo>
                    <a:pt x="96603" y="85261"/>
                  </a:lnTo>
                  <a:lnTo>
                    <a:pt x="100478" y="90038"/>
                  </a:lnTo>
                  <a:lnTo>
                    <a:pt x="122200" y="151782"/>
                  </a:lnTo>
                  <a:lnTo>
                    <a:pt x="143525" y="202666"/>
                  </a:lnTo>
                  <a:lnTo>
                    <a:pt x="157097" y="257777"/>
                  </a:lnTo>
                  <a:lnTo>
                    <a:pt x="156853" y="284541"/>
                  </a:lnTo>
                  <a:lnTo>
                    <a:pt x="148945" y="308134"/>
                  </a:lnTo>
                  <a:lnTo>
                    <a:pt x="141222" y="317000"/>
                  </a:lnTo>
                  <a:lnTo>
                    <a:pt x="120161" y="329969"/>
                  </a:lnTo>
                  <a:lnTo>
                    <a:pt x="98324" y="333394"/>
                  </a:lnTo>
                  <a:lnTo>
                    <a:pt x="66298" y="334984"/>
                  </a:lnTo>
                  <a:lnTo>
                    <a:pt x="34527" y="341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906279" y="4200870"/>
              <a:ext cx="102722" cy="284271"/>
            </a:xfrm>
            <a:custGeom>
              <a:avLst/>
              <a:gdLst/>
              <a:ahLst/>
              <a:cxnLst/>
              <a:rect l="0" t="0" r="0" b="0"/>
              <a:pathLst>
                <a:path w="102722" h="284271">
                  <a:moveTo>
                    <a:pt x="0" y="0"/>
                  </a:moveTo>
                  <a:lnTo>
                    <a:pt x="49499" y="55088"/>
                  </a:lnTo>
                  <a:lnTo>
                    <a:pt x="82214" y="116028"/>
                  </a:lnTo>
                  <a:lnTo>
                    <a:pt x="96630" y="147463"/>
                  </a:lnTo>
                  <a:lnTo>
                    <a:pt x="102721" y="184592"/>
                  </a:lnTo>
                  <a:lnTo>
                    <a:pt x="98937" y="225230"/>
                  </a:lnTo>
                  <a:lnTo>
                    <a:pt x="7370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832165" y="4860831"/>
              <a:ext cx="183711" cy="329719"/>
            </a:xfrm>
            <a:custGeom>
              <a:avLst/>
              <a:gdLst/>
              <a:ahLst/>
              <a:cxnLst/>
              <a:rect l="0" t="0" r="0" b="0"/>
              <a:pathLst>
                <a:path w="183711" h="329719">
                  <a:moveTo>
                    <a:pt x="157928" y="55977"/>
                  </a:moveTo>
                  <a:lnTo>
                    <a:pt x="148353" y="31931"/>
                  </a:lnTo>
                  <a:lnTo>
                    <a:pt x="137685" y="17604"/>
                  </a:lnTo>
                  <a:lnTo>
                    <a:pt x="112936" y="1973"/>
                  </a:lnTo>
                  <a:lnTo>
                    <a:pt x="93478" y="0"/>
                  </a:lnTo>
                  <a:lnTo>
                    <a:pt x="83376" y="1111"/>
                  </a:lnTo>
                  <a:lnTo>
                    <a:pt x="75471" y="5362"/>
                  </a:lnTo>
                  <a:lnTo>
                    <a:pt x="63569" y="19443"/>
                  </a:lnTo>
                  <a:lnTo>
                    <a:pt x="55880" y="52691"/>
                  </a:lnTo>
                  <a:lnTo>
                    <a:pt x="60321" y="72454"/>
                  </a:lnTo>
                  <a:lnTo>
                    <a:pt x="64781" y="81000"/>
                  </a:lnTo>
                  <a:lnTo>
                    <a:pt x="72433" y="86697"/>
                  </a:lnTo>
                  <a:lnTo>
                    <a:pt x="93414" y="93027"/>
                  </a:lnTo>
                  <a:lnTo>
                    <a:pt x="103220" y="92375"/>
                  </a:lnTo>
                  <a:lnTo>
                    <a:pt x="120355" y="85412"/>
                  </a:lnTo>
                  <a:lnTo>
                    <a:pt x="143156" y="68338"/>
                  </a:lnTo>
                  <a:lnTo>
                    <a:pt x="148080" y="68897"/>
                  </a:lnTo>
                  <a:lnTo>
                    <a:pt x="151363" y="73949"/>
                  </a:lnTo>
                  <a:lnTo>
                    <a:pt x="168804" y="130330"/>
                  </a:lnTo>
                  <a:lnTo>
                    <a:pt x="183710" y="189641"/>
                  </a:lnTo>
                  <a:lnTo>
                    <a:pt x="181865" y="212479"/>
                  </a:lnTo>
                  <a:lnTo>
                    <a:pt x="168660" y="245068"/>
                  </a:lnTo>
                  <a:lnTo>
                    <a:pt x="144340" y="271361"/>
                  </a:lnTo>
                  <a:lnTo>
                    <a:pt x="94354" y="305251"/>
                  </a:lnTo>
                  <a:lnTo>
                    <a:pt x="42061" y="324590"/>
                  </a:lnTo>
                  <a:lnTo>
                    <a:pt x="0" y="329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028719" y="4853637"/>
              <a:ext cx="98245" cy="142574"/>
            </a:xfrm>
            <a:custGeom>
              <a:avLst/>
              <a:gdLst/>
              <a:ahLst/>
              <a:cxnLst/>
              <a:rect l="0" t="0" r="0" b="0"/>
              <a:pathLst>
                <a:path w="98245" h="142574">
                  <a:moveTo>
                    <a:pt x="14016" y="63171"/>
                  </a:moveTo>
                  <a:lnTo>
                    <a:pt x="31975" y="117046"/>
                  </a:lnTo>
                  <a:lnTo>
                    <a:pt x="38766" y="137418"/>
                  </a:lnTo>
                  <a:lnTo>
                    <a:pt x="38705" y="141915"/>
                  </a:lnTo>
                  <a:lnTo>
                    <a:pt x="36324" y="142573"/>
                  </a:lnTo>
                  <a:lnTo>
                    <a:pt x="32398" y="140672"/>
                  </a:lnTo>
                  <a:lnTo>
                    <a:pt x="24916" y="129201"/>
                  </a:lnTo>
                  <a:lnTo>
                    <a:pt x="3521" y="73026"/>
                  </a:lnTo>
                  <a:lnTo>
                    <a:pt x="0" y="62722"/>
                  </a:lnTo>
                  <a:lnTo>
                    <a:pt x="1163" y="53513"/>
                  </a:lnTo>
                  <a:lnTo>
                    <a:pt x="11813" y="37041"/>
                  </a:lnTo>
                  <a:lnTo>
                    <a:pt x="31951" y="14615"/>
                  </a:lnTo>
                  <a:lnTo>
                    <a:pt x="52013" y="6495"/>
                  </a:lnTo>
                  <a:lnTo>
                    <a:pt x="982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161588" y="4884511"/>
              <a:ext cx="133832" cy="134794"/>
            </a:xfrm>
            <a:custGeom>
              <a:avLst/>
              <a:gdLst/>
              <a:ahLst/>
              <a:cxnLst/>
              <a:rect l="0" t="0" r="0" b="0"/>
              <a:pathLst>
                <a:path w="133832" h="134794">
                  <a:moveTo>
                    <a:pt x="91717" y="42825"/>
                  </a:moveTo>
                  <a:lnTo>
                    <a:pt x="82142" y="18779"/>
                  </a:lnTo>
                  <a:lnTo>
                    <a:pt x="71474" y="4452"/>
                  </a:lnTo>
                  <a:lnTo>
                    <a:pt x="64184" y="865"/>
                  </a:lnTo>
                  <a:lnTo>
                    <a:pt x="46725" y="0"/>
                  </a:lnTo>
                  <a:lnTo>
                    <a:pt x="30386" y="6635"/>
                  </a:lnTo>
                  <a:lnTo>
                    <a:pt x="22754" y="11679"/>
                  </a:lnTo>
                  <a:lnTo>
                    <a:pt x="11154" y="26643"/>
                  </a:lnTo>
                  <a:lnTo>
                    <a:pt x="3269" y="46162"/>
                  </a:lnTo>
                  <a:lnTo>
                    <a:pt x="0" y="82288"/>
                  </a:lnTo>
                  <a:lnTo>
                    <a:pt x="3381" y="104818"/>
                  </a:lnTo>
                  <a:lnTo>
                    <a:pt x="15022" y="123410"/>
                  </a:lnTo>
                  <a:lnTo>
                    <a:pt x="23040" y="131644"/>
                  </a:lnTo>
                  <a:lnTo>
                    <a:pt x="30724" y="134793"/>
                  </a:lnTo>
                  <a:lnTo>
                    <a:pt x="38187" y="134553"/>
                  </a:lnTo>
                  <a:lnTo>
                    <a:pt x="45502" y="132053"/>
                  </a:lnTo>
                  <a:lnTo>
                    <a:pt x="56749" y="119916"/>
                  </a:lnTo>
                  <a:lnTo>
                    <a:pt x="73502" y="83529"/>
                  </a:lnTo>
                  <a:lnTo>
                    <a:pt x="74653" y="60136"/>
                  </a:lnTo>
                  <a:lnTo>
                    <a:pt x="72435" y="43500"/>
                  </a:lnTo>
                  <a:lnTo>
                    <a:pt x="71449" y="51704"/>
                  </a:lnTo>
                  <a:lnTo>
                    <a:pt x="77250" y="64709"/>
                  </a:lnTo>
                  <a:lnTo>
                    <a:pt x="90550" y="88304"/>
                  </a:lnTo>
                  <a:lnTo>
                    <a:pt x="94449" y="97711"/>
                  </a:lnTo>
                  <a:lnTo>
                    <a:pt x="108139" y="111283"/>
                  </a:lnTo>
                  <a:lnTo>
                    <a:pt x="133831" y="12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316476" y="4863680"/>
              <a:ext cx="157929" cy="116300"/>
            </a:xfrm>
            <a:custGeom>
              <a:avLst/>
              <a:gdLst/>
              <a:ahLst/>
              <a:cxnLst/>
              <a:rect l="0" t="0" r="0" b="0"/>
              <a:pathLst>
                <a:path w="157929" h="116300">
                  <a:moveTo>
                    <a:pt x="0" y="63656"/>
                  </a:moveTo>
                  <a:lnTo>
                    <a:pt x="15619" y="110512"/>
                  </a:lnTo>
                  <a:lnTo>
                    <a:pt x="12557" y="96647"/>
                  </a:lnTo>
                  <a:lnTo>
                    <a:pt x="10796" y="37426"/>
                  </a:lnTo>
                  <a:lnTo>
                    <a:pt x="16887" y="16513"/>
                  </a:lnTo>
                  <a:lnTo>
                    <a:pt x="21786" y="7661"/>
                  </a:lnTo>
                  <a:lnTo>
                    <a:pt x="27393" y="5270"/>
                  </a:lnTo>
                  <a:lnTo>
                    <a:pt x="33469" y="7184"/>
                  </a:lnTo>
                  <a:lnTo>
                    <a:pt x="39860" y="11970"/>
                  </a:lnTo>
                  <a:lnTo>
                    <a:pt x="50082" y="29767"/>
                  </a:lnTo>
                  <a:lnTo>
                    <a:pt x="56184" y="45085"/>
                  </a:lnTo>
                  <a:lnTo>
                    <a:pt x="56173" y="44256"/>
                  </a:lnTo>
                  <a:lnTo>
                    <a:pt x="54996" y="40195"/>
                  </a:lnTo>
                  <a:lnTo>
                    <a:pt x="59928" y="26323"/>
                  </a:lnTo>
                  <a:lnTo>
                    <a:pt x="64519" y="17710"/>
                  </a:lnTo>
                  <a:lnTo>
                    <a:pt x="78978" y="5022"/>
                  </a:lnTo>
                  <a:lnTo>
                    <a:pt x="87747" y="0"/>
                  </a:lnTo>
                  <a:lnTo>
                    <a:pt x="95933" y="162"/>
                  </a:lnTo>
                  <a:lnTo>
                    <a:pt x="103729" y="3779"/>
                  </a:lnTo>
                  <a:lnTo>
                    <a:pt x="125882" y="25638"/>
                  </a:lnTo>
                  <a:lnTo>
                    <a:pt x="139006" y="45590"/>
                  </a:lnTo>
                  <a:lnTo>
                    <a:pt x="153843" y="90286"/>
                  </a:lnTo>
                  <a:lnTo>
                    <a:pt x="157928" y="116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739129" y="4695709"/>
              <a:ext cx="72188" cy="273742"/>
            </a:xfrm>
            <a:custGeom>
              <a:avLst/>
              <a:gdLst/>
              <a:ahLst/>
              <a:cxnLst/>
              <a:rect l="0" t="0" r="0" b="0"/>
              <a:pathLst>
                <a:path w="72188" h="273742">
                  <a:moveTo>
                    <a:pt x="72187" y="0"/>
                  </a:moveTo>
                  <a:lnTo>
                    <a:pt x="55419" y="5590"/>
                  </a:lnTo>
                  <a:lnTo>
                    <a:pt x="40948" y="20812"/>
                  </a:lnTo>
                  <a:lnTo>
                    <a:pt x="22766" y="55690"/>
                  </a:lnTo>
                  <a:lnTo>
                    <a:pt x="6143" y="109397"/>
                  </a:lnTo>
                  <a:lnTo>
                    <a:pt x="0" y="165066"/>
                  </a:lnTo>
                  <a:lnTo>
                    <a:pt x="1275" y="204756"/>
                  </a:lnTo>
                  <a:lnTo>
                    <a:pt x="9865" y="223974"/>
                  </a:lnTo>
                  <a:lnTo>
                    <a:pt x="27855" y="247947"/>
                  </a:lnTo>
                  <a:lnTo>
                    <a:pt x="6165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969243" y="485363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869005" y="4812986"/>
              <a:ext cx="109065" cy="293336"/>
            </a:xfrm>
            <a:custGeom>
              <a:avLst/>
              <a:gdLst/>
              <a:ahLst/>
              <a:cxnLst/>
              <a:rect l="0" t="0" r="0" b="0"/>
              <a:pathLst>
                <a:path w="109065" h="293336">
                  <a:moveTo>
                    <a:pt x="89710" y="9066"/>
                  </a:moveTo>
                  <a:lnTo>
                    <a:pt x="52232" y="732"/>
                  </a:lnTo>
                  <a:lnTo>
                    <a:pt x="40158" y="0"/>
                  </a:lnTo>
                  <a:lnTo>
                    <a:pt x="29769" y="3022"/>
                  </a:lnTo>
                  <a:lnTo>
                    <a:pt x="11987" y="15738"/>
                  </a:lnTo>
                  <a:lnTo>
                    <a:pt x="2524" y="36207"/>
                  </a:lnTo>
                  <a:lnTo>
                    <a:pt x="0" y="48217"/>
                  </a:lnTo>
                  <a:lnTo>
                    <a:pt x="658" y="58563"/>
                  </a:lnTo>
                  <a:lnTo>
                    <a:pt x="7627" y="76298"/>
                  </a:lnTo>
                  <a:lnTo>
                    <a:pt x="21643" y="88860"/>
                  </a:lnTo>
                  <a:lnTo>
                    <a:pt x="30294" y="93847"/>
                  </a:lnTo>
                  <a:lnTo>
                    <a:pt x="38401" y="94833"/>
                  </a:lnTo>
                  <a:lnTo>
                    <a:pt x="60989" y="89720"/>
                  </a:lnTo>
                  <a:lnTo>
                    <a:pt x="75385" y="95994"/>
                  </a:lnTo>
                  <a:lnTo>
                    <a:pt x="86463" y="112821"/>
                  </a:lnTo>
                  <a:lnTo>
                    <a:pt x="94116" y="135898"/>
                  </a:lnTo>
                  <a:lnTo>
                    <a:pt x="105021" y="197026"/>
                  </a:lnTo>
                  <a:lnTo>
                    <a:pt x="109064" y="235293"/>
                  </a:lnTo>
                  <a:lnTo>
                    <a:pt x="103771" y="256230"/>
                  </a:lnTo>
                  <a:lnTo>
                    <a:pt x="99084" y="265089"/>
                  </a:lnTo>
                  <a:lnTo>
                    <a:pt x="84518" y="278052"/>
                  </a:lnTo>
                  <a:lnTo>
                    <a:pt x="65175" y="286542"/>
                  </a:lnTo>
                  <a:lnTo>
                    <a:pt x="5482" y="293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021886" y="4716767"/>
              <a:ext cx="98125" cy="294799"/>
            </a:xfrm>
            <a:custGeom>
              <a:avLst/>
              <a:gdLst/>
              <a:ahLst/>
              <a:cxnLst/>
              <a:rect l="0" t="0" r="0" b="0"/>
              <a:pathLst>
                <a:path w="98125" h="294799">
                  <a:moveTo>
                    <a:pt x="0" y="0"/>
                  </a:moveTo>
                  <a:lnTo>
                    <a:pt x="34747" y="37086"/>
                  </a:lnTo>
                  <a:lnTo>
                    <a:pt x="71278" y="97273"/>
                  </a:lnTo>
                  <a:lnTo>
                    <a:pt x="94544" y="158148"/>
                  </a:lnTo>
                  <a:lnTo>
                    <a:pt x="98124" y="168603"/>
                  </a:lnTo>
                  <a:lnTo>
                    <a:pt x="97574" y="205674"/>
                  </a:lnTo>
                  <a:lnTo>
                    <a:pt x="85737" y="251716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947979" y="5337948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9065" y="58617"/>
                  </a:lnTo>
                  <a:lnTo>
                    <a:pt x="10240" y="112791"/>
                  </a:lnTo>
                  <a:lnTo>
                    <a:pt x="13591" y="168552"/>
                  </a:lnTo>
                  <a:lnTo>
                    <a:pt x="19582" y="230216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002514" y="5401119"/>
              <a:ext cx="82336" cy="178985"/>
            </a:xfrm>
            <a:custGeom>
              <a:avLst/>
              <a:gdLst/>
              <a:ahLst/>
              <a:cxnLst/>
              <a:rect l="0" t="0" r="0" b="0"/>
              <a:pathLst>
                <a:path w="82336" h="178985">
                  <a:moveTo>
                    <a:pt x="50750" y="0"/>
                  </a:moveTo>
                  <a:lnTo>
                    <a:pt x="31622" y="52705"/>
                  </a:lnTo>
                  <a:lnTo>
                    <a:pt x="947" y="90793"/>
                  </a:lnTo>
                  <a:lnTo>
                    <a:pt x="0" y="96793"/>
                  </a:lnTo>
                  <a:lnTo>
                    <a:pt x="2879" y="101964"/>
                  </a:lnTo>
                  <a:lnTo>
                    <a:pt x="20578" y="121069"/>
                  </a:lnTo>
                  <a:lnTo>
                    <a:pt x="43760" y="145836"/>
                  </a:lnTo>
                  <a:lnTo>
                    <a:pt x="8233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160694" y="5495875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169077" y="5380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284891" y="5327419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2998" y="165891"/>
                  </a:lnTo>
                  <a:lnTo>
                    <a:pt x="19995" y="224487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382412" y="5474818"/>
              <a:ext cx="97838" cy="105068"/>
            </a:xfrm>
            <a:custGeom>
              <a:avLst/>
              <a:gdLst/>
              <a:ahLst/>
              <a:cxnLst/>
              <a:rect l="0" t="0" r="0" b="0"/>
              <a:pathLst>
                <a:path w="97838" h="105068">
                  <a:moveTo>
                    <a:pt x="39349" y="10529"/>
                  </a:moveTo>
                  <a:lnTo>
                    <a:pt x="22582" y="16118"/>
                  </a:lnTo>
                  <a:lnTo>
                    <a:pt x="11230" y="28221"/>
                  </a:lnTo>
                  <a:lnTo>
                    <a:pt x="3455" y="46468"/>
                  </a:lnTo>
                  <a:lnTo>
                    <a:pt x="0" y="70176"/>
                  </a:lnTo>
                  <a:lnTo>
                    <a:pt x="4703" y="90071"/>
                  </a:lnTo>
                  <a:lnTo>
                    <a:pt x="9233" y="98652"/>
                  </a:lnTo>
                  <a:lnTo>
                    <a:pt x="15762" y="103203"/>
                  </a:lnTo>
                  <a:lnTo>
                    <a:pt x="23625" y="105067"/>
                  </a:lnTo>
                  <a:lnTo>
                    <a:pt x="51457" y="102101"/>
                  </a:lnTo>
                  <a:lnTo>
                    <a:pt x="61459" y="99653"/>
                  </a:lnTo>
                  <a:lnTo>
                    <a:pt x="78812" y="87575"/>
                  </a:lnTo>
                  <a:lnTo>
                    <a:pt x="86715" y="79440"/>
                  </a:lnTo>
                  <a:lnTo>
                    <a:pt x="95495" y="57924"/>
                  </a:lnTo>
                  <a:lnTo>
                    <a:pt x="97837" y="45635"/>
                  </a:lnTo>
                  <a:lnTo>
                    <a:pt x="95888" y="36272"/>
                  </a:lnTo>
                  <a:lnTo>
                    <a:pt x="91080" y="28861"/>
                  </a:lnTo>
                  <a:lnTo>
                    <a:pt x="604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484932" y="5464012"/>
              <a:ext cx="135258" cy="284548"/>
            </a:xfrm>
            <a:custGeom>
              <a:avLst/>
              <a:gdLst/>
              <a:ahLst/>
              <a:cxnLst/>
              <a:rect l="0" t="0" r="0" b="0"/>
              <a:pathLst>
                <a:path w="135258" h="284548">
                  <a:moveTo>
                    <a:pt x="126342" y="52921"/>
                  </a:moveTo>
                  <a:lnTo>
                    <a:pt x="116767" y="21638"/>
                  </a:lnTo>
                  <a:lnTo>
                    <a:pt x="106099" y="5482"/>
                  </a:lnTo>
                  <a:lnTo>
                    <a:pt x="97639" y="1408"/>
                  </a:lnTo>
                  <a:lnTo>
                    <a:pt x="75761" y="0"/>
                  </a:lnTo>
                  <a:lnTo>
                    <a:pt x="56678" y="6393"/>
                  </a:lnTo>
                  <a:lnTo>
                    <a:pt x="48314" y="11374"/>
                  </a:lnTo>
                  <a:lnTo>
                    <a:pt x="42738" y="19373"/>
                  </a:lnTo>
                  <a:lnTo>
                    <a:pt x="36542" y="40740"/>
                  </a:lnTo>
                  <a:lnTo>
                    <a:pt x="38644" y="73488"/>
                  </a:lnTo>
                  <a:lnTo>
                    <a:pt x="44480" y="80670"/>
                  </a:lnTo>
                  <a:lnTo>
                    <a:pt x="63443" y="88650"/>
                  </a:lnTo>
                  <a:lnTo>
                    <a:pt x="72711" y="88439"/>
                  </a:lnTo>
                  <a:lnTo>
                    <a:pt x="89248" y="81964"/>
                  </a:lnTo>
                  <a:lnTo>
                    <a:pt x="101277" y="68168"/>
                  </a:lnTo>
                  <a:lnTo>
                    <a:pt x="106123" y="59576"/>
                  </a:lnTo>
                  <a:lnTo>
                    <a:pt x="109353" y="59697"/>
                  </a:lnTo>
                  <a:lnTo>
                    <a:pt x="122482" y="117548"/>
                  </a:lnTo>
                  <a:lnTo>
                    <a:pt x="131423" y="177837"/>
                  </a:lnTo>
                  <a:lnTo>
                    <a:pt x="135257" y="216014"/>
                  </a:lnTo>
                  <a:lnTo>
                    <a:pt x="131115" y="225991"/>
                  </a:lnTo>
                  <a:lnTo>
                    <a:pt x="123675" y="233811"/>
                  </a:lnTo>
                  <a:lnTo>
                    <a:pt x="73348" y="258845"/>
                  </a:lnTo>
                  <a:lnTo>
                    <a:pt x="14007" y="279768"/>
                  </a:lnTo>
                  <a:lnTo>
                    <a:pt x="0" y="284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642860" y="5411647"/>
              <a:ext cx="73700" cy="140747"/>
            </a:xfrm>
            <a:custGeom>
              <a:avLst/>
              <a:gdLst/>
              <a:ahLst/>
              <a:cxnLst/>
              <a:rect l="0" t="0" r="0" b="0"/>
              <a:pathLst>
                <a:path w="73700" h="140747">
                  <a:moveTo>
                    <a:pt x="0" y="63171"/>
                  </a:moveTo>
                  <a:lnTo>
                    <a:pt x="17958" y="117046"/>
                  </a:lnTo>
                  <a:lnTo>
                    <a:pt x="25858" y="140746"/>
                  </a:lnTo>
                  <a:lnTo>
                    <a:pt x="6658" y="83147"/>
                  </a:lnTo>
                  <a:lnTo>
                    <a:pt x="1972" y="46733"/>
                  </a:lnTo>
                  <a:lnTo>
                    <a:pt x="7116" y="26230"/>
                  </a:lnTo>
                  <a:lnTo>
                    <a:pt x="11763" y="17487"/>
                  </a:lnTo>
                  <a:lnTo>
                    <a:pt x="19540" y="11658"/>
                  </a:lnTo>
                  <a:lnTo>
                    <a:pt x="56285" y="230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750948" y="5472741"/>
              <a:ext cx="144597" cy="128420"/>
            </a:xfrm>
            <a:custGeom>
              <a:avLst/>
              <a:gdLst/>
              <a:ahLst/>
              <a:cxnLst/>
              <a:rect l="0" t="0" r="0" b="0"/>
              <a:pathLst>
                <a:path w="144597" h="128420">
                  <a:moveTo>
                    <a:pt x="91953" y="54720"/>
                  </a:moveTo>
                  <a:lnTo>
                    <a:pt x="82378" y="30673"/>
                  </a:lnTo>
                  <a:lnTo>
                    <a:pt x="71710" y="16347"/>
                  </a:lnTo>
                  <a:lnTo>
                    <a:pt x="46961" y="716"/>
                  </a:lnTo>
                  <a:lnTo>
                    <a:pt x="38561" y="0"/>
                  </a:lnTo>
                  <a:lnTo>
                    <a:pt x="22990" y="5443"/>
                  </a:lnTo>
                  <a:lnTo>
                    <a:pt x="11390" y="18781"/>
                  </a:lnTo>
                  <a:lnTo>
                    <a:pt x="3505" y="37578"/>
                  </a:lnTo>
                  <a:lnTo>
                    <a:pt x="0" y="61529"/>
                  </a:lnTo>
                  <a:lnTo>
                    <a:pt x="4682" y="81533"/>
                  </a:lnTo>
                  <a:lnTo>
                    <a:pt x="26751" y="113438"/>
                  </a:lnTo>
                  <a:lnTo>
                    <a:pt x="33277" y="116093"/>
                  </a:lnTo>
                  <a:lnTo>
                    <a:pt x="39968" y="115522"/>
                  </a:lnTo>
                  <a:lnTo>
                    <a:pt x="46768" y="112802"/>
                  </a:lnTo>
                  <a:lnTo>
                    <a:pt x="57443" y="100421"/>
                  </a:lnTo>
                  <a:lnTo>
                    <a:pt x="73828" y="63878"/>
                  </a:lnTo>
                  <a:lnTo>
                    <a:pt x="74928" y="43582"/>
                  </a:lnTo>
                  <a:lnTo>
                    <a:pt x="73858" y="29883"/>
                  </a:lnTo>
                  <a:lnTo>
                    <a:pt x="75210" y="31143"/>
                  </a:lnTo>
                  <a:lnTo>
                    <a:pt x="104780" y="87390"/>
                  </a:lnTo>
                  <a:lnTo>
                    <a:pt x="121750" y="112623"/>
                  </a:lnTo>
                  <a:lnTo>
                    <a:pt x="131712" y="121399"/>
                  </a:lnTo>
                  <a:lnTo>
                    <a:pt x="144596" y="128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927129" y="5443262"/>
              <a:ext cx="136872" cy="126314"/>
            </a:xfrm>
            <a:custGeom>
              <a:avLst/>
              <a:gdLst/>
              <a:ahLst/>
              <a:cxnLst/>
              <a:rect l="0" t="0" r="0" b="0"/>
              <a:pathLst>
                <a:path w="136872" h="126314">
                  <a:moveTo>
                    <a:pt x="0" y="63142"/>
                  </a:moveTo>
                  <a:lnTo>
                    <a:pt x="3120" y="105833"/>
                  </a:lnTo>
                  <a:lnTo>
                    <a:pt x="5589" y="116169"/>
                  </a:lnTo>
                  <a:lnTo>
                    <a:pt x="7236" y="117211"/>
                  </a:lnTo>
                  <a:lnTo>
                    <a:pt x="9065" y="102770"/>
                  </a:lnTo>
                  <a:lnTo>
                    <a:pt x="2003" y="40833"/>
                  </a:lnTo>
                  <a:lnTo>
                    <a:pt x="1335" y="27213"/>
                  </a:lnTo>
                  <a:lnTo>
                    <a:pt x="4400" y="19302"/>
                  </a:lnTo>
                  <a:lnTo>
                    <a:pt x="9952" y="15198"/>
                  </a:lnTo>
                  <a:lnTo>
                    <a:pt x="17163" y="13632"/>
                  </a:lnTo>
                  <a:lnTo>
                    <a:pt x="23141" y="16097"/>
                  </a:lnTo>
                  <a:lnTo>
                    <a:pt x="32902" y="28195"/>
                  </a:lnTo>
                  <a:lnTo>
                    <a:pt x="44974" y="54737"/>
                  </a:lnTo>
                  <a:lnTo>
                    <a:pt x="47530" y="56369"/>
                  </a:lnTo>
                  <a:lnTo>
                    <a:pt x="49234" y="52778"/>
                  </a:lnTo>
                  <a:lnTo>
                    <a:pt x="57558" y="18980"/>
                  </a:lnTo>
                  <a:lnTo>
                    <a:pt x="62939" y="11474"/>
                  </a:lnTo>
                  <a:lnTo>
                    <a:pt x="78276" y="14"/>
                  </a:lnTo>
                  <a:lnTo>
                    <a:pt x="86109" y="0"/>
                  </a:lnTo>
                  <a:lnTo>
                    <a:pt x="93671" y="3500"/>
                  </a:lnTo>
                  <a:lnTo>
                    <a:pt x="107142" y="16747"/>
                  </a:lnTo>
                  <a:lnTo>
                    <a:pt x="129172" y="63965"/>
                  </a:lnTo>
                  <a:lnTo>
                    <a:pt x="136871" y="126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224415" y="5306362"/>
              <a:ext cx="102798" cy="305328"/>
            </a:xfrm>
            <a:custGeom>
              <a:avLst/>
              <a:gdLst/>
              <a:ahLst/>
              <a:cxnLst/>
              <a:rect l="0" t="0" r="0" b="0"/>
              <a:pathLst>
                <a:path w="102798" h="305328">
                  <a:moveTo>
                    <a:pt x="81740" y="0"/>
                  </a:moveTo>
                  <a:lnTo>
                    <a:pt x="64973" y="5590"/>
                  </a:lnTo>
                  <a:lnTo>
                    <a:pt x="50501" y="17692"/>
                  </a:lnTo>
                  <a:lnTo>
                    <a:pt x="37441" y="35939"/>
                  </a:lnTo>
                  <a:lnTo>
                    <a:pt x="10107" y="99302"/>
                  </a:lnTo>
                  <a:lnTo>
                    <a:pt x="0" y="154623"/>
                  </a:lnTo>
                  <a:lnTo>
                    <a:pt x="1123" y="207492"/>
                  </a:lnTo>
                  <a:lnTo>
                    <a:pt x="7306" y="229089"/>
                  </a:lnTo>
                  <a:lnTo>
                    <a:pt x="30339" y="262019"/>
                  </a:lnTo>
                  <a:lnTo>
                    <a:pt x="63008" y="291053"/>
                  </a:lnTo>
                  <a:lnTo>
                    <a:pt x="79654" y="298983"/>
                  </a:lnTo>
                  <a:lnTo>
                    <a:pt x="10279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369326" y="5369533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14654" y="58617"/>
                  </a:lnTo>
                  <a:lnTo>
                    <a:pt x="20962" y="120027"/>
                  </a:lnTo>
                  <a:lnTo>
                    <a:pt x="29141" y="175311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409902" y="5401119"/>
              <a:ext cx="64710" cy="157928"/>
            </a:xfrm>
            <a:custGeom>
              <a:avLst/>
              <a:gdLst/>
              <a:ahLst/>
              <a:cxnLst/>
              <a:rect l="0" t="0" r="0" b="0"/>
              <a:pathLst>
                <a:path w="64710" h="157928">
                  <a:moveTo>
                    <a:pt x="64709" y="0"/>
                  </a:moveTo>
                  <a:lnTo>
                    <a:pt x="22047" y="54115"/>
                  </a:lnTo>
                  <a:lnTo>
                    <a:pt x="0" y="95047"/>
                  </a:lnTo>
                  <a:lnTo>
                    <a:pt x="513" y="104309"/>
                  </a:lnTo>
                  <a:lnTo>
                    <a:pt x="10441" y="120839"/>
                  </a:lnTo>
                  <a:lnTo>
                    <a:pt x="26552" y="132865"/>
                  </a:lnTo>
                  <a:lnTo>
                    <a:pt x="6470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516725" y="5423680"/>
              <a:ext cx="125289" cy="251181"/>
            </a:xfrm>
            <a:custGeom>
              <a:avLst/>
              <a:gdLst/>
              <a:ahLst/>
              <a:cxnLst/>
              <a:rect l="0" t="0" r="0" b="0"/>
              <a:pathLst>
                <a:path w="125289" h="251181">
                  <a:moveTo>
                    <a:pt x="94757" y="72195"/>
                  </a:moveTo>
                  <a:lnTo>
                    <a:pt x="94757" y="49839"/>
                  </a:lnTo>
                  <a:lnTo>
                    <a:pt x="88517" y="32623"/>
                  </a:lnTo>
                  <a:lnTo>
                    <a:pt x="76776" y="17173"/>
                  </a:lnTo>
                  <a:lnTo>
                    <a:pt x="59859" y="2507"/>
                  </a:lnTo>
                  <a:lnTo>
                    <a:pt x="50434" y="0"/>
                  </a:lnTo>
                  <a:lnTo>
                    <a:pt x="30604" y="3454"/>
                  </a:lnTo>
                  <a:lnTo>
                    <a:pt x="22742" y="8820"/>
                  </a:lnTo>
                  <a:lnTo>
                    <a:pt x="10888" y="24142"/>
                  </a:lnTo>
                  <a:lnTo>
                    <a:pt x="9598" y="33140"/>
                  </a:lnTo>
                  <a:lnTo>
                    <a:pt x="14405" y="52498"/>
                  </a:lnTo>
                  <a:lnTo>
                    <a:pt x="21301" y="59064"/>
                  </a:lnTo>
                  <a:lnTo>
                    <a:pt x="41443" y="66359"/>
                  </a:lnTo>
                  <a:lnTo>
                    <a:pt x="49855" y="64795"/>
                  </a:lnTo>
                  <a:lnTo>
                    <a:pt x="56634" y="60243"/>
                  </a:lnTo>
                  <a:lnTo>
                    <a:pt x="62322" y="53698"/>
                  </a:lnTo>
                  <a:lnTo>
                    <a:pt x="69624" y="51675"/>
                  </a:lnTo>
                  <a:lnTo>
                    <a:pt x="87096" y="55666"/>
                  </a:lnTo>
                  <a:lnTo>
                    <a:pt x="94329" y="61176"/>
                  </a:lnTo>
                  <a:lnTo>
                    <a:pt x="105485" y="76657"/>
                  </a:lnTo>
                  <a:lnTo>
                    <a:pt x="121009" y="123596"/>
                  </a:lnTo>
                  <a:lnTo>
                    <a:pt x="125288" y="177928"/>
                  </a:lnTo>
                  <a:lnTo>
                    <a:pt x="123534" y="203416"/>
                  </a:lnTo>
                  <a:lnTo>
                    <a:pt x="114955" y="222542"/>
                  </a:lnTo>
                  <a:lnTo>
                    <a:pt x="107053" y="228579"/>
                  </a:lnTo>
                  <a:lnTo>
                    <a:pt x="53106" y="244651"/>
                  </a:lnTo>
                  <a:lnTo>
                    <a:pt x="0" y="251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611482" y="5316891"/>
              <a:ext cx="114160" cy="336913"/>
            </a:xfrm>
            <a:custGeom>
              <a:avLst/>
              <a:gdLst/>
              <a:ahLst/>
              <a:cxnLst/>
              <a:rect l="0" t="0" r="0" b="0"/>
              <a:pathLst>
                <a:path w="114160" h="336913">
                  <a:moveTo>
                    <a:pt x="0" y="0"/>
                  </a:moveTo>
                  <a:lnTo>
                    <a:pt x="49498" y="59593"/>
                  </a:lnTo>
                  <a:lnTo>
                    <a:pt x="76111" y="96129"/>
                  </a:lnTo>
                  <a:lnTo>
                    <a:pt x="107436" y="159218"/>
                  </a:lnTo>
                  <a:lnTo>
                    <a:pt x="114159" y="211518"/>
                  </a:lnTo>
                  <a:lnTo>
                    <a:pt x="109897" y="266909"/>
                  </a:lnTo>
                  <a:lnTo>
                    <a:pt x="90555" y="312166"/>
                  </a:lnTo>
                  <a:lnTo>
                    <a:pt x="7369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0" name="Freeform 179"/>
          <p:cNvSpPr/>
          <p:nvPr/>
        </p:nvSpPr>
        <p:spPr>
          <a:xfrm>
            <a:off x="5622217" y="1600331"/>
            <a:ext cx="231628" cy="4758882"/>
          </a:xfrm>
          <a:custGeom>
            <a:avLst/>
            <a:gdLst/>
            <a:ahLst/>
            <a:cxnLst/>
            <a:rect l="0" t="0" r="0" b="0"/>
            <a:pathLst>
              <a:path w="231628" h="4758882">
                <a:moveTo>
                  <a:pt x="231627" y="0"/>
                </a:moveTo>
                <a:lnTo>
                  <a:pt x="214839" y="55045"/>
                </a:lnTo>
                <a:lnTo>
                  <a:pt x="208294" y="106453"/>
                </a:lnTo>
                <a:lnTo>
                  <a:pt x="201672" y="167257"/>
                </a:lnTo>
                <a:lnTo>
                  <a:pt x="200525" y="223863"/>
                </a:lnTo>
                <a:lnTo>
                  <a:pt x="192902" y="285336"/>
                </a:lnTo>
                <a:lnTo>
                  <a:pt x="190517" y="348406"/>
                </a:lnTo>
                <a:lnTo>
                  <a:pt x="189960" y="395053"/>
                </a:lnTo>
                <a:lnTo>
                  <a:pt x="189646" y="450585"/>
                </a:lnTo>
                <a:lnTo>
                  <a:pt x="190709" y="511271"/>
                </a:lnTo>
                <a:lnTo>
                  <a:pt x="197852" y="568318"/>
                </a:lnTo>
                <a:lnTo>
                  <a:pt x="194020" y="624647"/>
                </a:lnTo>
                <a:lnTo>
                  <a:pt x="190403" y="680834"/>
                </a:lnTo>
                <a:lnTo>
                  <a:pt x="186570" y="740113"/>
                </a:lnTo>
                <a:lnTo>
                  <a:pt x="180483" y="802212"/>
                </a:lnTo>
                <a:lnTo>
                  <a:pt x="173840" y="850945"/>
                </a:lnTo>
                <a:lnTo>
                  <a:pt x="170051" y="902429"/>
                </a:lnTo>
                <a:lnTo>
                  <a:pt x="167602" y="964992"/>
                </a:lnTo>
                <a:lnTo>
                  <a:pt x="161314" y="1014080"/>
                </a:lnTo>
                <a:lnTo>
                  <a:pt x="158597" y="1076300"/>
                </a:lnTo>
                <a:lnTo>
                  <a:pt x="158060" y="1138981"/>
                </a:lnTo>
                <a:lnTo>
                  <a:pt x="152378" y="1187815"/>
                </a:lnTo>
                <a:lnTo>
                  <a:pt x="160053" y="1239329"/>
                </a:lnTo>
                <a:lnTo>
                  <a:pt x="165966" y="1291637"/>
                </a:lnTo>
                <a:lnTo>
                  <a:pt x="166795" y="1354478"/>
                </a:lnTo>
                <a:lnTo>
                  <a:pt x="161075" y="1404784"/>
                </a:lnTo>
                <a:lnTo>
                  <a:pt x="157691" y="1455564"/>
                </a:lnTo>
                <a:lnTo>
                  <a:pt x="149779" y="1518357"/>
                </a:lnTo>
                <a:lnTo>
                  <a:pt x="148105" y="1569414"/>
                </a:lnTo>
                <a:lnTo>
                  <a:pt x="147609" y="1618467"/>
                </a:lnTo>
                <a:lnTo>
                  <a:pt x="147461" y="1665757"/>
                </a:lnTo>
                <a:lnTo>
                  <a:pt x="147418" y="1716813"/>
                </a:lnTo>
                <a:lnTo>
                  <a:pt x="144285" y="1765866"/>
                </a:lnTo>
                <a:lnTo>
                  <a:pt x="139068" y="1813155"/>
                </a:lnTo>
                <a:lnTo>
                  <a:pt x="137522" y="1864212"/>
                </a:lnTo>
                <a:lnTo>
                  <a:pt x="137064" y="1913265"/>
                </a:lnTo>
                <a:lnTo>
                  <a:pt x="133808" y="1960555"/>
                </a:lnTo>
                <a:lnTo>
                  <a:pt x="127817" y="2023347"/>
                </a:lnTo>
                <a:lnTo>
                  <a:pt x="126780" y="2072200"/>
                </a:lnTo>
                <a:lnTo>
                  <a:pt x="126472" y="2123720"/>
                </a:lnTo>
                <a:lnTo>
                  <a:pt x="120792" y="2176030"/>
                </a:lnTo>
                <a:lnTo>
                  <a:pt x="117289" y="2228574"/>
                </a:lnTo>
                <a:lnTo>
                  <a:pt x="110662" y="2275598"/>
                </a:lnTo>
                <a:lnTo>
                  <a:pt x="106878" y="2330345"/>
                </a:lnTo>
                <a:lnTo>
                  <a:pt x="100168" y="2379842"/>
                </a:lnTo>
                <a:lnTo>
                  <a:pt x="96360" y="2429732"/>
                </a:lnTo>
                <a:lnTo>
                  <a:pt x="95232" y="2481559"/>
                </a:lnTo>
                <a:lnTo>
                  <a:pt x="94897" y="2533960"/>
                </a:lnTo>
                <a:lnTo>
                  <a:pt x="94799" y="2586531"/>
                </a:lnTo>
                <a:lnTo>
                  <a:pt x="94769" y="2639153"/>
                </a:lnTo>
                <a:lnTo>
                  <a:pt x="94761" y="2691789"/>
                </a:lnTo>
                <a:lnTo>
                  <a:pt x="94758" y="2744430"/>
                </a:lnTo>
                <a:lnTo>
                  <a:pt x="94757" y="2807383"/>
                </a:lnTo>
                <a:lnTo>
                  <a:pt x="94757" y="2856538"/>
                </a:lnTo>
                <a:lnTo>
                  <a:pt x="94757" y="2918782"/>
                </a:lnTo>
                <a:lnTo>
                  <a:pt x="91637" y="2969744"/>
                </a:lnTo>
                <a:lnTo>
                  <a:pt x="86424" y="3018769"/>
                </a:lnTo>
                <a:lnTo>
                  <a:pt x="84879" y="3066050"/>
                </a:lnTo>
                <a:lnTo>
                  <a:pt x="84357" y="3128840"/>
                </a:lnTo>
                <a:lnTo>
                  <a:pt x="84254" y="3187472"/>
                </a:lnTo>
                <a:lnTo>
                  <a:pt x="83066" y="3235880"/>
                </a:lnTo>
                <a:lnTo>
                  <a:pt x="75897" y="3294751"/>
                </a:lnTo>
                <a:lnTo>
                  <a:pt x="74134" y="3357029"/>
                </a:lnTo>
                <a:lnTo>
                  <a:pt x="66550" y="3417251"/>
                </a:lnTo>
                <a:lnTo>
                  <a:pt x="60719" y="3477326"/>
                </a:lnTo>
                <a:lnTo>
                  <a:pt x="54238" y="3539582"/>
                </a:lnTo>
                <a:lnTo>
                  <a:pt x="53115" y="3588343"/>
                </a:lnTo>
                <a:lnTo>
                  <a:pt x="45501" y="3648816"/>
                </a:lnTo>
                <a:lnTo>
                  <a:pt x="42783" y="3705821"/>
                </a:lnTo>
                <a:lnTo>
                  <a:pt x="42246" y="3762142"/>
                </a:lnTo>
                <a:lnTo>
                  <a:pt x="36564" y="3821053"/>
                </a:lnTo>
                <a:lnTo>
                  <a:pt x="33061" y="3873603"/>
                </a:lnTo>
                <a:lnTo>
                  <a:pt x="30708" y="3936790"/>
                </a:lnTo>
                <a:lnTo>
                  <a:pt x="24437" y="4000052"/>
                </a:lnTo>
                <a:lnTo>
                  <a:pt x="22059" y="4061431"/>
                </a:lnTo>
                <a:lnTo>
                  <a:pt x="21354" y="4113801"/>
                </a:lnTo>
                <a:lnTo>
                  <a:pt x="19975" y="4174943"/>
                </a:lnTo>
                <a:lnTo>
                  <a:pt x="13848" y="4220874"/>
                </a:lnTo>
                <a:lnTo>
                  <a:pt x="11512" y="4275038"/>
                </a:lnTo>
                <a:lnTo>
                  <a:pt x="10820" y="4325272"/>
                </a:lnTo>
                <a:lnTo>
                  <a:pt x="10659" y="4367684"/>
                </a:lnTo>
                <a:lnTo>
                  <a:pt x="13706" y="4410711"/>
                </a:lnTo>
                <a:lnTo>
                  <a:pt x="17790" y="4453230"/>
                </a:lnTo>
                <a:lnTo>
                  <a:pt x="18920" y="4514290"/>
                </a:lnTo>
                <a:lnTo>
                  <a:pt x="13535" y="4565397"/>
                </a:lnTo>
                <a:lnTo>
                  <a:pt x="10250" y="4623953"/>
                </a:lnTo>
                <a:lnTo>
                  <a:pt x="3557" y="4684587"/>
                </a:lnTo>
                <a:lnTo>
                  <a:pt x="703" y="4742473"/>
                </a:lnTo>
                <a:lnTo>
                  <a:pt x="0" y="475888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/>
          <p:cNvGrpSpPr/>
          <p:nvPr/>
        </p:nvGrpSpPr>
        <p:grpSpPr>
          <a:xfrm>
            <a:off x="5948601" y="1610860"/>
            <a:ext cx="3232250" cy="379027"/>
            <a:chOff x="5948601" y="1610860"/>
            <a:chExt cx="3232250" cy="379027"/>
          </a:xfrm>
        </p:grpSpPr>
        <p:sp>
          <p:nvSpPr>
            <p:cNvPr id="181" name="Freeform 180"/>
            <p:cNvSpPr/>
            <p:nvPr/>
          </p:nvSpPr>
          <p:spPr>
            <a:xfrm>
              <a:off x="6074943" y="161086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10614" y="154842"/>
                  </a:lnTo>
                  <a:lnTo>
                    <a:pt x="9384" y="203546"/>
                  </a:lnTo>
                  <a:lnTo>
                    <a:pt x="2200" y="265638"/>
                  </a:lnTo>
                  <a:lnTo>
                    <a:pt x="651" y="31033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948601" y="1789844"/>
              <a:ext cx="200042" cy="5215"/>
            </a:xfrm>
            <a:custGeom>
              <a:avLst/>
              <a:gdLst/>
              <a:ahLst/>
              <a:cxnLst/>
              <a:rect l="0" t="0" r="0" b="0"/>
              <a:pathLst>
                <a:path w="200042" h="5215">
                  <a:moveTo>
                    <a:pt x="200041" y="0"/>
                  </a:moveTo>
                  <a:lnTo>
                    <a:pt x="142777" y="0"/>
                  </a:lnTo>
                  <a:lnTo>
                    <a:pt x="93387" y="3120"/>
                  </a:lnTo>
                  <a:lnTo>
                    <a:pt x="44828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148642" y="1621388"/>
              <a:ext cx="168457" cy="326385"/>
            </a:xfrm>
            <a:custGeom>
              <a:avLst/>
              <a:gdLst/>
              <a:ahLst/>
              <a:cxnLst/>
              <a:rect l="0" t="0" r="0" b="0"/>
              <a:pathLst>
                <a:path w="168457" h="326385">
                  <a:moveTo>
                    <a:pt x="0" y="0"/>
                  </a:moveTo>
                  <a:lnTo>
                    <a:pt x="3120" y="48931"/>
                  </a:lnTo>
                  <a:lnTo>
                    <a:pt x="14654" y="108061"/>
                  </a:lnTo>
                  <a:lnTo>
                    <a:pt x="19160" y="156281"/>
                  </a:lnTo>
                  <a:lnTo>
                    <a:pt x="19512" y="215401"/>
                  </a:lnTo>
                  <a:lnTo>
                    <a:pt x="11943" y="278580"/>
                  </a:lnTo>
                  <a:lnTo>
                    <a:pt x="11472" y="282816"/>
                  </a:lnTo>
                  <a:lnTo>
                    <a:pt x="10948" y="275045"/>
                  </a:lnTo>
                  <a:lnTo>
                    <a:pt x="16242" y="244362"/>
                  </a:lnTo>
                  <a:lnTo>
                    <a:pt x="30809" y="216813"/>
                  </a:lnTo>
                  <a:lnTo>
                    <a:pt x="49943" y="193832"/>
                  </a:lnTo>
                  <a:lnTo>
                    <a:pt x="69770" y="185584"/>
                  </a:lnTo>
                  <a:lnTo>
                    <a:pt x="81608" y="183384"/>
                  </a:lnTo>
                  <a:lnTo>
                    <a:pt x="101001" y="187179"/>
                  </a:lnTo>
                  <a:lnTo>
                    <a:pt x="125073" y="202470"/>
                  </a:lnTo>
                  <a:lnTo>
                    <a:pt x="132515" y="208679"/>
                  </a:lnTo>
                  <a:lnTo>
                    <a:pt x="143904" y="228057"/>
                  </a:lnTo>
                  <a:lnTo>
                    <a:pt x="163316" y="283799"/>
                  </a:lnTo>
                  <a:lnTo>
                    <a:pt x="16845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374680" y="1831958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359212" y="171614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457256" y="1817517"/>
              <a:ext cx="123056" cy="156832"/>
            </a:xfrm>
            <a:custGeom>
              <a:avLst/>
              <a:gdLst/>
              <a:ahLst/>
              <a:cxnLst/>
              <a:rect l="0" t="0" r="0" b="0"/>
              <a:pathLst>
                <a:path w="123056" h="156832">
                  <a:moveTo>
                    <a:pt x="123055" y="24970"/>
                  </a:moveTo>
                  <a:lnTo>
                    <a:pt x="105074" y="9329"/>
                  </a:lnTo>
                  <a:lnTo>
                    <a:pt x="88157" y="1251"/>
                  </a:lnTo>
                  <a:lnTo>
                    <a:pt x="68940" y="0"/>
                  </a:lnTo>
                  <a:lnTo>
                    <a:pt x="48701" y="4513"/>
                  </a:lnTo>
                  <a:lnTo>
                    <a:pt x="28007" y="14318"/>
                  </a:lnTo>
                  <a:lnTo>
                    <a:pt x="13352" y="29594"/>
                  </a:lnTo>
                  <a:lnTo>
                    <a:pt x="7805" y="38581"/>
                  </a:lnTo>
                  <a:lnTo>
                    <a:pt x="0" y="79176"/>
                  </a:lnTo>
                  <a:lnTo>
                    <a:pt x="3276" y="117070"/>
                  </a:lnTo>
                  <a:lnTo>
                    <a:pt x="11718" y="136483"/>
                  </a:lnTo>
                  <a:lnTo>
                    <a:pt x="17245" y="144935"/>
                  </a:lnTo>
                  <a:lnTo>
                    <a:pt x="25609" y="150570"/>
                  </a:lnTo>
                  <a:lnTo>
                    <a:pt x="47380" y="156831"/>
                  </a:lnTo>
                  <a:lnTo>
                    <a:pt x="80355" y="154767"/>
                  </a:lnTo>
                  <a:lnTo>
                    <a:pt x="112526" y="140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625718" y="1663502"/>
              <a:ext cx="25781" cy="284271"/>
            </a:xfrm>
            <a:custGeom>
              <a:avLst/>
              <a:gdLst/>
              <a:ahLst/>
              <a:cxnLst/>
              <a:rect l="0" t="0" r="0" b="0"/>
              <a:pathLst>
                <a:path w="25781" h="284271">
                  <a:moveTo>
                    <a:pt x="7235" y="0"/>
                  </a:moveTo>
                  <a:lnTo>
                    <a:pt x="0" y="27556"/>
                  </a:lnTo>
                  <a:lnTo>
                    <a:pt x="476" y="83779"/>
                  </a:lnTo>
                  <a:lnTo>
                    <a:pt x="11489" y="145880"/>
                  </a:lnTo>
                  <a:lnTo>
                    <a:pt x="23760" y="198832"/>
                  </a:lnTo>
                  <a:lnTo>
                    <a:pt x="25780" y="238158"/>
                  </a:lnTo>
                  <a:lnTo>
                    <a:pt x="1776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642708" y="1747730"/>
              <a:ext cx="106060" cy="189514"/>
            </a:xfrm>
            <a:custGeom>
              <a:avLst/>
              <a:gdLst/>
              <a:ahLst/>
              <a:cxnLst/>
              <a:rect l="0" t="0" r="0" b="0"/>
              <a:pathLst>
                <a:path w="106060" h="189514">
                  <a:moveTo>
                    <a:pt x="85002" y="0"/>
                  </a:moveTo>
                  <a:lnTo>
                    <a:pt x="60955" y="9575"/>
                  </a:lnTo>
                  <a:lnTo>
                    <a:pt x="4304" y="59898"/>
                  </a:lnTo>
                  <a:lnTo>
                    <a:pt x="787" y="68008"/>
                  </a:lnTo>
                  <a:lnTo>
                    <a:pt x="0" y="86378"/>
                  </a:lnTo>
                  <a:lnTo>
                    <a:pt x="6669" y="103121"/>
                  </a:lnTo>
                  <a:lnTo>
                    <a:pt x="18601" y="118361"/>
                  </a:lnTo>
                  <a:lnTo>
                    <a:pt x="73944" y="161353"/>
                  </a:lnTo>
                  <a:lnTo>
                    <a:pt x="10605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769823" y="1747615"/>
              <a:ext cx="136872" cy="179101"/>
            </a:xfrm>
            <a:custGeom>
              <a:avLst/>
              <a:gdLst/>
              <a:ahLst/>
              <a:cxnLst/>
              <a:rect l="0" t="0" r="0" b="0"/>
              <a:pathLst>
                <a:path w="136872" h="179101">
                  <a:moveTo>
                    <a:pt x="0" y="63286"/>
                  </a:moveTo>
                  <a:lnTo>
                    <a:pt x="17959" y="117161"/>
                  </a:lnTo>
                  <a:lnTo>
                    <a:pt x="35150" y="168733"/>
                  </a:lnTo>
                  <a:lnTo>
                    <a:pt x="35132" y="173359"/>
                  </a:lnTo>
                  <a:lnTo>
                    <a:pt x="32780" y="174102"/>
                  </a:lnTo>
                  <a:lnTo>
                    <a:pt x="28872" y="172259"/>
                  </a:lnTo>
                  <a:lnTo>
                    <a:pt x="17784" y="141718"/>
                  </a:lnTo>
                  <a:lnTo>
                    <a:pt x="10793" y="88571"/>
                  </a:lnTo>
                  <a:lnTo>
                    <a:pt x="4889" y="54010"/>
                  </a:lnTo>
                  <a:lnTo>
                    <a:pt x="7243" y="32257"/>
                  </a:lnTo>
                  <a:lnTo>
                    <a:pt x="15308" y="14011"/>
                  </a:lnTo>
                  <a:lnTo>
                    <a:pt x="20734" y="5869"/>
                  </a:lnTo>
                  <a:lnTo>
                    <a:pt x="27861" y="1612"/>
                  </a:lnTo>
                  <a:lnTo>
                    <a:pt x="45139" y="0"/>
                  </a:lnTo>
                  <a:lnTo>
                    <a:pt x="61397" y="6303"/>
                  </a:lnTo>
                  <a:lnTo>
                    <a:pt x="76421" y="18073"/>
                  </a:lnTo>
                  <a:lnTo>
                    <a:pt x="118085" y="67231"/>
                  </a:lnTo>
                  <a:lnTo>
                    <a:pt x="127742" y="86096"/>
                  </a:lnTo>
                  <a:lnTo>
                    <a:pt x="135668" y="145550"/>
                  </a:lnTo>
                  <a:lnTo>
                    <a:pt x="136871" y="1791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889052" y="1741681"/>
              <a:ext cx="143574" cy="163978"/>
            </a:xfrm>
            <a:custGeom>
              <a:avLst/>
              <a:gdLst/>
              <a:ahLst/>
              <a:cxnLst/>
              <a:rect l="0" t="0" r="0" b="0"/>
              <a:pathLst>
                <a:path w="143574" h="163978">
                  <a:moveTo>
                    <a:pt x="38699" y="69220"/>
                  </a:moveTo>
                  <a:lnTo>
                    <a:pt x="81390" y="66101"/>
                  </a:lnTo>
                  <a:lnTo>
                    <a:pt x="112570" y="54648"/>
                  </a:lnTo>
                  <a:lnTo>
                    <a:pt x="123041" y="48977"/>
                  </a:lnTo>
                  <a:lnTo>
                    <a:pt x="137796" y="33317"/>
                  </a:lnTo>
                  <a:lnTo>
                    <a:pt x="143368" y="24228"/>
                  </a:lnTo>
                  <a:lnTo>
                    <a:pt x="143573" y="16998"/>
                  </a:lnTo>
                  <a:lnTo>
                    <a:pt x="140201" y="11009"/>
                  </a:lnTo>
                  <a:lnTo>
                    <a:pt x="134444" y="5846"/>
                  </a:lnTo>
                  <a:lnTo>
                    <a:pt x="112448" y="110"/>
                  </a:lnTo>
                  <a:lnTo>
                    <a:pt x="73419" y="0"/>
                  </a:lnTo>
                  <a:lnTo>
                    <a:pt x="50621" y="5700"/>
                  </a:lnTo>
                  <a:lnTo>
                    <a:pt x="28790" y="16033"/>
                  </a:lnTo>
                  <a:lnTo>
                    <a:pt x="13628" y="31543"/>
                  </a:lnTo>
                  <a:lnTo>
                    <a:pt x="4160" y="51305"/>
                  </a:lnTo>
                  <a:lnTo>
                    <a:pt x="0" y="87569"/>
                  </a:lnTo>
                  <a:lnTo>
                    <a:pt x="3172" y="110130"/>
                  </a:lnTo>
                  <a:lnTo>
                    <a:pt x="11601" y="128737"/>
                  </a:lnTo>
                  <a:lnTo>
                    <a:pt x="17124" y="136974"/>
                  </a:lnTo>
                  <a:lnTo>
                    <a:pt x="35739" y="149246"/>
                  </a:lnTo>
                  <a:lnTo>
                    <a:pt x="59610" y="157430"/>
                  </a:lnTo>
                  <a:lnTo>
                    <a:pt x="112398" y="163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069311" y="1755486"/>
              <a:ext cx="146459" cy="160701"/>
            </a:xfrm>
            <a:custGeom>
              <a:avLst/>
              <a:gdLst/>
              <a:ahLst/>
              <a:cxnLst/>
              <a:rect l="0" t="0" r="0" b="0"/>
              <a:pathLst>
                <a:path w="146459" h="160701">
                  <a:moveTo>
                    <a:pt x="100596" y="13301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56274" y="2601"/>
                  </a:lnTo>
                  <a:lnTo>
                    <a:pt x="27412" y="11950"/>
                  </a:lnTo>
                  <a:lnTo>
                    <a:pt x="11138" y="22839"/>
                  </a:lnTo>
                  <a:lnTo>
                    <a:pt x="5862" y="31358"/>
                  </a:lnTo>
                  <a:lnTo>
                    <a:pt x="0" y="53302"/>
                  </a:lnTo>
                  <a:lnTo>
                    <a:pt x="3116" y="62195"/>
                  </a:lnTo>
                  <a:lnTo>
                    <a:pt x="9873" y="69294"/>
                  </a:lnTo>
                  <a:lnTo>
                    <a:pt x="29859" y="79131"/>
                  </a:lnTo>
                  <a:lnTo>
                    <a:pt x="80816" y="85446"/>
                  </a:lnTo>
                  <a:lnTo>
                    <a:pt x="130354" y="92283"/>
                  </a:lnTo>
                  <a:lnTo>
                    <a:pt x="137982" y="98711"/>
                  </a:lnTo>
                  <a:lnTo>
                    <a:pt x="146458" y="118331"/>
                  </a:lnTo>
                  <a:lnTo>
                    <a:pt x="146378" y="127775"/>
                  </a:lnTo>
                  <a:lnTo>
                    <a:pt x="140051" y="144507"/>
                  </a:lnTo>
                  <a:lnTo>
                    <a:pt x="131578" y="149905"/>
                  </a:lnTo>
                  <a:lnTo>
                    <a:pt x="92878" y="157501"/>
                  </a:lnTo>
                  <a:lnTo>
                    <a:pt x="37424" y="160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233077" y="1737202"/>
              <a:ext cx="135641" cy="157928"/>
            </a:xfrm>
            <a:custGeom>
              <a:avLst/>
              <a:gdLst/>
              <a:ahLst/>
              <a:cxnLst/>
              <a:rect l="0" t="0" r="0" b="0"/>
              <a:pathLst>
                <a:path w="135641" h="157928">
                  <a:moveTo>
                    <a:pt x="105285" y="0"/>
                  </a:moveTo>
                  <a:lnTo>
                    <a:pt x="88517" y="5589"/>
                  </a:lnTo>
                  <a:lnTo>
                    <a:pt x="74046" y="17692"/>
                  </a:lnTo>
                  <a:lnTo>
                    <a:pt x="34736" y="65995"/>
                  </a:lnTo>
                  <a:lnTo>
                    <a:pt x="30176" y="75582"/>
                  </a:lnTo>
                  <a:lnTo>
                    <a:pt x="30647" y="80803"/>
                  </a:lnTo>
                  <a:lnTo>
                    <a:pt x="34470" y="83115"/>
                  </a:lnTo>
                  <a:lnTo>
                    <a:pt x="65821" y="89597"/>
                  </a:lnTo>
                  <a:lnTo>
                    <a:pt x="126575" y="108957"/>
                  </a:lnTo>
                  <a:lnTo>
                    <a:pt x="132347" y="114752"/>
                  </a:lnTo>
                  <a:lnTo>
                    <a:pt x="135025" y="122125"/>
                  </a:lnTo>
                  <a:lnTo>
                    <a:pt x="135640" y="130549"/>
                  </a:lnTo>
                  <a:lnTo>
                    <a:pt x="132541" y="137336"/>
                  </a:lnTo>
                  <a:lnTo>
                    <a:pt x="119739" y="147995"/>
                  </a:lnTo>
                  <a:lnTo>
                    <a:pt x="81622" y="154985"/>
                  </a:lnTo>
                  <a:lnTo>
                    <a:pt x="20007" y="15754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572834" y="1789844"/>
              <a:ext cx="130951" cy="150445"/>
            </a:xfrm>
            <a:custGeom>
              <a:avLst/>
              <a:gdLst/>
              <a:ahLst/>
              <a:cxnLst/>
              <a:rect l="0" t="0" r="0" b="0"/>
              <a:pathLst>
                <a:path w="130951" h="150445">
                  <a:moveTo>
                    <a:pt x="70855" y="0"/>
                  </a:moveTo>
                  <a:lnTo>
                    <a:pt x="48498" y="0"/>
                  </a:lnTo>
                  <a:lnTo>
                    <a:pt x="31283" y="6239"/>
                  </a:lnTo>
                  <a:lnTo>
                    <a:pt x="23417" y="11179"/>
                  </a:lnTo>
                  <a:lnTo>
                    <a:pt x="11556" y="26025"/>
                  </a:lnTo>
                  <a:lnTo>
                    <a:pt x="3556" y="45492"/>
                  </a:lnTo>
                  <a:lnTo>
                    <a:pt x="0" y="69742"/>
                  </a:lnTo>
                  <a:lnTo>
                    <a:pt x="4659" y="92998"/>
                  </a:lnTo>
                  <a:lnTo>
                    <a:pt x="20435" y="122701"/>
                  </a:lnTo>
                  <a:lnTo>
                    <a:pt x="34408" y="137592"/>
                  </a:lnTo>
                  <a:lnTo>
                    <a:pt x="52317" y="148110"/>
                  </a:lnTo>
                  <a:lnTo>
                    <a:pt x="71974" y="150444"/>
                  </a:lnTo>
                  <a:lnTo>
                    <a:pt x="91240" y="146413"/>
                  </a:lnTo>
                  <a:lnTo>
                    <a:pt x="107601" y="136822"/>
                  </a:lnTo>
                  <a:lnTo>
                    <a:pt x="119552" y="121641"/>
                  </a:lnTo>
                  <a:lnTo>
                    <a:pt x="127593" y="102026"/>
                  </a:lnTo>
                  <a:lnTo>
                    <a:pt x="130950" y="65845"/>
                  </a:lnTo>
                  <a:lnTo>
                    <a:pt x="127589" y="43303"/>
                  </a:lnTo>
                  <a:lnTo>
                    <a:pt x="119077" y="24705"/>
                  </a:lnTo>
                  <a:lnTo>
                    <a:pt x="108665" y="10980"/>
                  </a:lnTo>
                  <a:lnTo>
                    <a:pt x="919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734806" y="1631917"/>
              <a:ext cx="98397" cy="284270"/>
            </a:xfrm>
            <a:custGeom>
              <a:avLst/>
              <a:gdLst/>
              <a:ahLst/>
              <a:cxnLst/>
              <a:rect l="0" t="0" r="0" b="0"/>
              <a:pathLst>
                <a:path w="98397" h="284270">
                  <a:moveTo>
                    <a:pt x="56282" y="284269"/>
                  </a:moveTo>
                  <a:lnTo>
                    <a:pt x="38324" y="230394"/>
                  </a:lnTo>
                  <a:lnTo>
                    <a:pt x="27735" y="186150"/>
                  </a:lnTo>
                  <a:lnTo>
                    <a:pt x="16691" y="127285"/>
                  </a:lnTo>
                  <a:lnTo>
                    <a:pt x="0" y="68234"/>
                  </a:lnTo>
                  <a:lnTo>
                    <a:pt x="2412" y="44364"/>
                  </a:lnTo>
                  <a:lnTo>
                    <a:pt x="6330" y="33086"/>
                  </a:lnTo>
                  <a:lnTo>
                    <a:pt x="20043" y="17434"/>
                  </a:lnTo>
                  <a:lnTo>
                    <a:pt x="28613" y="11623"/>
                  </a:lnTo>
                  <a:lnTo>
                    <a:pt x="63031" y="3444"/>
                  </a:lnTo>
                  <a:lnTo>
                    <a:pt x="983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675274" y="177931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6" y="0"/>
                  </a:lnTo>
                  <a:lnTo>
                    <a:pt x="6039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072285" y="1812087"/>
              <a:ext cx="150473" cy="125157"/>
            </a:xfrm>
            <a:custGeom>
              <a:avLst/>
              <a:gdLst/>
              <a:ahLst/>
              <a:cxnLst/>
              <a:rect l="0" t="0" r="0" b="0"/>
              <a:pathLst>
                <a:path w="150473" h="125157">
                  <a:moveTo>
                    <a:pt x="118886" y="61985"/>
                  </a:moveTo>
                  <a:lnTo>
                    <a:pt x="118886" y="39628"/>
                  </a:lnTo>
                  <a:lnTo>
                    <a:pt x="107707" y="8958"/>
                  </a:lnTo>
                  <a:lnTo>
                    <a:pt x="99735" y="3237"/>
                  </a:lnTo>
                  <a:lnTo>
                    <a:pt x="78399" y="0"/>
                  </a:lnTo>
                  <a:lnTo>
                    <a:pt x="45669" y="4755"/>
                  </a:lnTo>
                  <a:lnTo>
                    <a:pt x="27464" y="16662"/>
                  </a:lnTo>
                  <a:lnTo>
                    <a:pt x="12743" y="33653"/>
                  </a:lnTo>
                  <a:lnTo>
                    <a:pt x="2301" y="52903"/>
                  </a:lnTo>
                  <a:lnTo>
                    <a:pt x="0" y="76276"/>
                  </a:lnTo>
                  <a:lnTo>
                    <a:pt x="4046" y="99922"/>
                  </a:lnTo>
                  <a:lnTo>
                    <a:pt x="13644" y="118230"/>
                  </a:lnTo>
                  <a:lnTo>
                    <a:pt x="19479" y="121709"/>
                  </a:lnTo>
                  <a:lnTo>
                    <a:pt x="25709" y="121688"/>
                  </a:lnTo>
                  <a:lnTo>
                    <a:pt x="38869" y="115426"/>
                  </a:lnTo>
                  <a:lnTo>
                    <a:pt x="52517" y="104844"/>
                  </a:lnTo>
                  <a:lnTo>
                    <a:pt x="67766" y="80143"/>
                  </a:lnTo>
                  <a:lnTo>
                    <a:pt x="73108" y="76430"/>
                  </a:lnTo>
                  <a:lnTo>
                    <a:pt x="79008" y="76295"/>
                  </a:lnTo>
                  <a:lnTo>
                    <a:pt x="85282" y="78544"/>
                  </a:lnTo>
                  <a:lnTo>
                    <a:pt x="142094" y="120834"/>
                  </a:lnTo>
                  <a:lnTo>
                    <a:pt x="150472" y="125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383398" y="1695917"/>
              <a:ext cx="165743" cy="282023"/>
            </a:xfrm>
            <a:custGeom>
              <a:avLst/>
              <a:gdLst/>
              <a:ahLst/>
              <a:cxnLst/>
              <a:rect l="0" t="0" r="0" b="0"/>
              <a:pathLst>
                <a:path w="165743" h="282023">
                  <a:moveTo>
                    <a:pt x="92042" y="188684"/>
                  </a:moveTo>
                  <a:lnTo>
                    <a:pt x="88922" y="145992"/>
                  </a:lnTo>
                  <a:lnTo>
                    <a:pt x="86453" y="135656"/>
                  </a:lnTo>
                  <a:lnTo>
                    <a:pt x="81296" y="127596"/>
                  </a:lnTo>
                  <a:lnTo>
                    <a:pt x="66210" y="115520"/>
                  </a:lnTo>
                  <a:lnTo>
                    <a:pt x="58443" y="114171"/>
                  </a:lnTo>
                  <a:lnTo>
                    <a:pt x="50925" y="115612"/>
                  </a:lnTo>
                  <a:lnTo>
                    <a:pt x="43574" y="118912"/>
                  </a:lnTo>
                  <a:lnTo>
                    <a:pt x="22049" y="140325"/>
                  </a:lnTo>
                  <a:lnTo>
                    <a:pt x="6443" y="168896"/>
                  </a:lnTo>
                  <a:lnTo>
                    <a:pt x="0" y="205177"/>
                  </a:lnTo>
                  <a:lnTo>
                    <a:pt x="6227" y="250953"/>
                  </a:lnTo>
                  <a:lnTo>
                    <a:pt x="12178" y="272511"/>
                  </a:lnTo>
                  <a:lnTo>
                    <a:pt x="20082" y="278494"/>
                  </a:lnTo>
                  <a:lnTo>
                    <a:pt x="44462" y="282022"/>
                  </a:lnTo>
                  <a:lnTo>
                    <a:pt x="65436" y="276571"/>
                  </a:lnTo>
                  <a:lnTo>
                    <a:pt x="74305" y="271841"/>
                  </a:lnTo>
                  <a:lnTo>
                    <a:pt x="87279" y="257228"/>
                  </a:lnTo>
                  <a:lnTo>
                    <a:pt x="121015" y="195640"/>
                  </a:lnTo>
                  <a:lnTo>
                    <a:pt x="130262" y="152920"/>
                  </a:lnTo>
                  <a:lnTo>
                    <a:pt x="133387" y="91672"/>
                  </a:lnTo>
                  <a:lnTo>
                    <a:pt x="118363" y="34513"/>
                  </a:lnTo>
                  <a:lnTo>
                    <a:pt x="110370" y="6300"/>
                  </a:lnTo>
                  <a:lnTo>
                    <a:pt x="106600" y="414"/>
                  </a:lnTo>
                  <a:lnTo>
                    <a:pt x="102918" y="0"/>
                  </a:lnTo>
                  <a:lnTo>
                    <a:pt x="99292" y="3233"/>
                  </a:lnTo>
                  <a:lnTo>
                    <a:pt x="94190" y="35729"/>
                  </a:lnTo>
                  <a:lnTo>
                    <a:pt x="100872" y="96773"/>
                  </a:lnTo>
                  <a:lnTo>
                    <a:pt x="116847" y="156087"/>
                  </a:lnTo>
                  <a:lnTo>
                    <a:pt x="131864" y="197842"/>
                  </a:lnTo>
                  <a:lnTo>
                    <a:pt x="148425" y="219993"/>
                  </a:lnTo>
                  <a:lnTo>
                    <a:pt x="165742" y="230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622839" y="185301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90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643896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717596" y="1811204"/>
              <a:ext cx="221099" cy="178683"/>
            </a:xfrm>
            <a:custGeom>
              <a:avLst/>
              <a:gdLst/>
              <a:ahLst/>
              <a:cxnLst/>
              <a:rect l="0" t="0" r="0" b="0"/>
              <a:pathLst>
                <a:path w="221099" h="178683">
                  <a:moveTo>
                    <a:pt x="0" y="73397"/>
                  </a:moveTo>
                  <a:lnTo>
                    <a:pt x="3119" y="116088"/>
                  </a:lnTo>
                  <a:lnTo>
                    <a:pt x="5589" y="126424"/>
                  </a:lnTo>
                  <a:lnTo>
                    <a:pt x="8405" y="129805"/>
                  </a:lnTo>
                  <a:lnTo>
                    <a:pt x="11453" y="128550"/>
                  </a:lnTo>
                  <a:lnTo>
                    <a:pt x="14654" y="124204"/>
                  </a:lnTo>
                  <a:lnTo>
                    <a:pt x="19793" y="83606"/>
                  </a:lnTo>
                  <a:lnTo>
                    <a:pt x="20807" y="30526"/>
                  </a:lnTo>
                  <a:lnTo>
                    <a:pt x="20890" y="16741"/>
                  </a:lnTo>
                  <a:lnTo>
                    <a:pt x="24455" y="9890"/>
                  </a:lnTo>
                  <a:lnTo>
                    <a:pt x="30342" y="7662"/>
                  </a:lnTo>
                  <a:lnTo>
                    <a:pt x="37775" y="8516"/>
                  </a:lnTo>
                  <a:lnTo>
                    <a:pt x="52274" y="15705"/>
                  </a:lnTo>
                  <a:lnTo>
                    <a:pt x="59416" y="20898"/>
                  </a:lnTo>
                  <a:lnTo>
                    <a:pt x="70471" y="36026"/>
                  </a:lnTo>
                  <a:lnTo>
                    <a:pt x="94473" y="94870"/>
                  </a:lnTo>
                  <a:lnTo>
                    <a:pt x="99310" y="108677"/>
                  </a:lnTo>
                  <a:lnTo>
                    <a:pt x="96002" y="85825"/>
                  </a:lnTo>
                  <a:lnTo>
                    <a:pt x="100592" y="36597"/>
                  </a:lnTo>
                  <a:lnTo>
                    <a:pt x="109438" y="15707"/>
                  </a:lnTo>
                  <a:lnTo>
                    <a:pt x="115072" y="6861"/>
                  </a:lnTo>
                  <a:lnTo>
                    <a:pt x="123508" y="2133"/>
                  </a:lnTo>
                  <a:lnTo>
                    <a:pt x="145359" y="0"/>
                  </a:lnTo>
                  <a:lnTo>
                    <a:pt x="155398" y="3409"/>
                  </a:lnTo>
                  <a:lnTo>
                    <a:pt x="172790" y="16554"/>
                  </a:lnTo>
                  <a:lnTo>
                    <a:pt x="201851" y="53590"/>
                  </a:lnTo>
                  <a:lnTo>
                    <a:pt x="214875" y="85465"/>
                  </a:lnTo>
                  <a:lnTo>
                    <a:pt x="219869" y="137565"/>
                  </a:lnTo>
                  <a:lnTo>
                    <a:pt x="221098" y="178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019643" y="1796271"/>
              <a:ext cx="161208" cy="186264"/>
            </a:xfrm>
            <a:custGeom>
              <a:avLst/>
              <a:gdLst/>
              <a:ahLst/>
              <a:cxnLst/>
              <a:rect l="0" t="0" r="0" b="0"/>
              <a:pathLst>
                <a:path w="161208" h="186264">
                  <a:moveTo>
                    <a:pt x="13807" y="119915"/>
                  </a:moveTo>
                  <a:lnTo>
                    <a:pt x="30575" y="108737"/>
                  </a:lnTo>
                  <a:lnTo>
                    <a:pt x="86133" y="97039"/>
                  </a:lnTo>
                  <a:lnTo>
                    <a:pt x="106783" y="89861"/>
                  </a:lnTo>
                  <a:lnTo>
                    <a:pt x="123760" y="78872"/>
                  </a:lnTo>
                  <a:lnTo>
                    <a:pt x="129224" y="70326"/>
                  </a:lnTo>
                  <a:lnTo>
                    <a:pt x="135293" y="48353"/>
                  </a:lnTo>
                  <a:lnTo>
                    <a:pt x="131751" y="26108"/>
                  </a:lnTo>
                  <a:lnTo>
                    <a:pt x="127532" y="15263"/>
                  </a:lnTo>
                  <a:lnTo>
                    <a:pt x="120040" y="8033"/>
                  </a:lnTo>
                  <a:lnTo>
                    <a:pt x="99236" y="0"/>
                  </a:lnTo>
                  <a:lnTo>
                    <a:pt x="77512" y="2669"/>
                  </a:lnTo>
                  <a:lnTo>
                    <a:pt x="48670" y="17325"/>
                  </a:lnTo>
                  <a:lnTo>
                    <a:pt x="17965" y="43238"/>
                  </a:lnTo>
                  <a:lnTo>
                    <a:pt x="2041" y="69510"/>
                  </a:lnTo>
                  <a:lnTo>
                    <a:pt x="0" y="95563"/>
                  </a:lnTo>
                  <a:lnTo>
                    <a:pt x="4162" y="123130"/>
                  </a:lnTo>
                  <a:lnTo>
                    <a:pt x="19658" y="151803"/>
                  </a:lnTo>
                  <a:lnTo>
                    <a:pt x="32395" y="167623"/>
                  </a:lnTo>
                  <a:lnTo>
                    <a:pt x="52095" y="179333"/>
                  </a:lnTo>
                  <a:lnTo>
                    <a:pt x="63899" y="184094"/>
                  </a:lnTo>
                  <a:lnTo>
                    <a:pt x="89493" y="186263"/>
                  </a:lnTo>
                  <a:lnTo>
                    <a:pt x="115296" y="182159"/>
                  </a:lnTo>
                  <a:lnTo>
                    <a:pt x="161207" y="162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5943012" y="2053057"/>
            <a:ext cx="3395766" cy="389555"/>
            <a:chOff x="5943012" y="2053057"/>
            <a:chExt cx="3395766" cy="389555"/>
          </a:xfrm>
        </p:grpSpPr>
        <p:sp>
          <p:nvSpPr>
            <p:cNvPr id="203" name="Freeform 202"/>
            <p:cNvSpPr/>
            <p:nvPr/>
          </p:nvSpPr>
          <p:spPr>
            <a:xfrm>
              <a:off x="5943012" y="2200455"/>
              <a:ext cx="241119" cy="167507"/>
            </a:xfrm>
            <a:custGeom>
              <a:avLst/>
              <a:gdLst/>
              <a:ahLst/>
              <a:cxnLst/>
              <a:rect l="0" t="0" r="0" b="0"/>
              <a:pathLst>
                <a:path w="241119" h="167507">
                  <a:moveTo>
                    <a:pt x="5589" y="0"/>
                  </a:moveTo>
                  <a:lnTo>
                    <a:pt x="0" y="16768"/>
                  </a:lnTo>
                  <a:lnTo>
                    <a:pt x="4441" y="68347"/>
                  </a:lnTo>
                  <a:lnTo>
                    <a:pt x="19938" y="131227"/>
                  </a:lnTo>
                  <a:lnTo>
                    <a:pt x="25683" y="141297"/>
                  </a:lnTo>
                  <a:lnTo>
                    <a:pt x="41426" y="155606"/>
                  </a:lnTo>
                  <a:lnTo>
                    <a:pt x="50537" y="158719"/>
                  </a:lnTo>
                  <a:lnTo>
                    <a:pt x="70019" y="159060"/>
                  </a:lnTo>
                  <a:lnTo>
                    <a:pt x="77789" y="155173"/>
                  </a:lnTo>
                  <a:lnTo>
                    <a:pt x="89540" y="141496"/>
                  </a:lnTo>
                  <a:lnTo>
                    <a:pt x="97143" y="108475"/>
                  </a:lnTo>
                  <a:lnTo>
                    <a:pt x="100550" y="103903"/>
                  </a:lnTo>
                  <a:lnTo>
                    <a:pt x="105161" y="104364"/>
                  </a:lnTo>
                  <a:lnTo>
                    <a:pt x="116524" y="114234"/>
                  </a:lnTo>
                  <a:lnTo>
                    <a:pt x="149760" y="159106"/>
                  </a:lnTo>
                  <a:lnTo>
                    <a:pt x="159025" y="164563"/>
                  </a:lnTo>
                  <a:lnTo>
                    <a:pt x="181797" y="167506"/>
                  </a:lnTo>
                  <a:lnTo>
                    <a:pt x="192082" y="164313"/>
                  </a:lnTo>
                  <a:lnTo>
                    <a:pt x="209747" y="151407"/>
                  </a:lnTo>
                  <a:lnTo>
                    <a:pt x="222278" y="130853"/>
                  </a:lnTo>
                  <a:lnTo>
                    <a:pt x="239854" y="85120"/>
                  </a:lnTo>
                  <a:lnTo>
                    <a:pt x="241118" y="63568"/>
                  </a:lnTo>
                  <a:lnTo>
                    <a:pt x="238372" y="31703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243399" y="224257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8" y="62092"/>
                  </a:lnTo>
                  <a:lnTo>
                    <a:pt x="16788" y="11720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222342" y="215834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331905" y="2094216"/>
              <a:ext cx="153650" cy="306402"/>
            </a:xfrm>
            <a:custGeom>
              <a:avLst/>
              <a:gdLst/>
              <a:ahLst/>
              <a:cxnLst/>
              <a:rect l="0" t="0" r="0" b="0"/>
              <a:pathLst>
                <a:path w="153650" h="306402">
                  <a:moveTo>
                    <a:pt x="101006" y="211525"/>
                  </a:moveTo>
                  <a:lnTo>
                    <a:pt x="86353" y="167562"/>
                  </a:lnTo>
                  <a:lnTo>
                    <a:pt x="73437" y="153771"/>
                  </a:lnTo>
                  <a:lnTo>
                    <a:pt x="65080" y="148456"/>
                  </a:lnTo>
                  <a:lnTo>
                    <a:pt x="55998" y="147252"/>
                  </a:lnTo>
                  <a:lnTo>
                    <a:pt x="36549" y="152153"/>
                  </a:lnTo>
                  <a:lnTo>
                    <a:pt x="11458" y="168067"/>
                  </a:lnTo>
                  <a:lnTo>
                    <a:pt x="2716" y="187141"/>
                  </a:lnTo>
                  <a:lnTo>
                    <a:pt x="0" y="212386"/>
                  </a:lnTo>
                  <a:lnTo>
                    <a:pt x="7789" y="270013"/>
                  </a:lnTo>
                  <a:lnTo>
                    <a:pt x="10785" y="282102"/>
                  </a:lnTo>
                  <a:lnTo>
                    <a:pt x="16293" y="291332"/>
                  </a:lnTo>
                  <a:lnTo>
                    <a:pt x="31771" y="304706"/>
                  </a:lnTo>
                  <a:lnTo>
                    <a:pt x="39642" y="306401"/>
                  </a:lnTo>
                  <a:lnTo>
                    <a:pt x="47228" y="305191"/>
                  </a:lnTo>
                  <a:lnTo>
                    <a:pt x="54626" y="302045"/>
                  </a:lnTo>
                  <a:lnTo>
                    <a:pt x="76216" y="280849"/>
                  </a:lnTo>
                  <a:lnTo>
                    <a:pt x="91842" y="246753"/>
                  </a:lnTo>
                  <a:lnTo>
                    <a:pt x="100366" y="193310"/>
                  </a:lnTo>
                  <a:lnTo>
                    <a:pt x="108982" y="137693"/>
                  </a:lnTo>
                  <a:lnTo>
                    <a:pt x="111031" y="81647"/>
                  </a:lnTo>
                  <a:lnTo>
                    <a:pt x="103030" y="26686"/>
                  </a:lnTo>
                  <a:lnTo>
                    <a:pt x="96836" y="3032"/>
                  </a:lnTo>
                  <a:lnTo>
                    <a:pt x="94717" y="0"/>
                  </a:lnTo>
                  <a:lnTo>
                    <a:pt x="93304" y="2658"/>
                  </a:lnTo>
                  <a:lnTo>
                    <a:pt x="92020" y="54255"/>
                  </a:lnTo>
                  <a:lnTo>
                    <a:pt x="102004" y="115165"/>
                  </a:lnTo>
                  <a:lnTo>
                    <a:pt x="115242" y="167014"/>
                  </a:lnTo>
                  <a:lnTo>
                    <a:pt x="132619" y="230071"/>
                  </a:lnTo>
                  <a:lnTo>
                    <a:pt x="143129" y="257184"/>
                  </a:lnTo>
                  <a:lnTo>
                    <a:pt x="153649" y="274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590839" y="2095171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6"/>
                  </a:lnTo>
                  <a:lnTo>
                    <a:pt x="1170" y="112790"/>
                  </a:lnTo>
                  <a:lnTo>
                    <a:pt x="8334" y="171671"/>
                  </a:lnTo>
                  <a:lnTo>
                    <a:pt x="10096" y="233691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485554" y="221098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6704" y="17958"/>
                  </a:lnTo>
                  <a:lnTo>
                    <a:pt x="5437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664538" y="2084642"/>
              <a:ext cx="168458" cy="294799"/>
            </a:xfrm>
            <a:custGeom>
              <a:avLst/>
              <a:gdLst/>
              <a:ahLst/>
              <a:cxnLst/>
              <a:rect l="0" t="0" r="0" b="0"/>
              <a:pathLst>
                <a:path w="168458" h="294799">
                  <a:moveTo>
                    <a:pt x="0" y="0"/>
                  </a:moveTo>
                  <a:lnTo>
                    <a:pt x="5590" y="58617"/>
                  </a:lnTo>
                  <a:lnTo>
                    <a:pt x="17958" y="120027"/>
                  </a:lnTo>
                  <a:lnTo>
                    <a:pt x="31667" y="178430"/>
                  </a:lnTo>
                  <a:lnTo>
                    <a:pt x="40051" y="235027"/>
                  </a:lnTo>
                  <a:lnTo>
                    <a:pt x="47773" y="274673"/>
                  </a:lnTo>
                  <a:lnTo>
                    <a:pt x="36700" y="221609"/>
                  </a:lnTo>
                  <a:lnTo>
                    <a:pt x="38928" y="195199"/>
                  </a:lnTo>
                  <a:lnTo>
                    <a:pt x="43500" y="185115"/>
                  </a:lnTo>
                  <a:lnTo>
                    <a:pt x="57938" y="170791"/>
                  </a:lnTo>
                  <a:lnTo>
                    <a:pt x="66702" y="168843"/>
                  </a:lnTo>
                  <a:lnTo>
                    <a:pt x="85798" y="172917"/>
                  </a:lnTo>
                  <a:lnTo>
                    <a:pt x="110689" y="188365"/>
                  </a:lnTo>
                  <a:lnTo>
                    <a:pt x="140062" y="216886"/>
                  </a:lnTo>
                  <a:lnTo>
                    <a:pt x="159004" y="250916"/>
                  </a:lnTo>
                  <a:lnTo>
                    <a:pt x="1684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027760" y="2221513"/>
              <a:ext cx="113688" cy="149800"/>
            </a:xfrm>
            <a:custGeom>
              <a:avLst/>
              <a:gdLst/>
              <a:ahLst/>
              <a:cxnLst/>
              <a:rect l="0" t="0" r="0" b="0"/>
              <a:pathLst>
                <a:path w="113688" h="149800">
                  <a:moveTo>
                    <a:pt x="68447" y="0"/>
                  </a:moveTo>
                  <a:lnTo>
                    <a:pt x="46090" y="5589"/>
                  </a:lnTo>
                  <a:lnTo>
                    <a:pt x="15419" y="25832"/>
                  </a:lnTo>
                  <a:lnTo>
                    <a:pt x="3934" y="47356"/>
                  </a:lnTo>
                  <a:lnTo>
                    <a:pt x="0" y="71349"/>
                  </a:lnTo>
                  <a:lnTo>
                    <a:pt x="2151" y="93712"/>
                  </a:lnTo>
                  <a:lnTo>
                    <a:pt x="15529" y="126032"/>
                  </a:lnTo>
                  <a:lnTo>
                    <a:pt x="30890" y="141022"/>
                  </a:lnTo>
                  <a:lnTo>
                    <a:pt x="39900" y="146657"/>
                  </a:lnTo>
                  <a:lnTo>
                    <a:pt x="59269" y="149799"/>
                  </a:lnTo>
                  <a:lnTo>
                    <a:pt x="69347" y="148999"/>
                  </a:lnTo>
                  <a:lnTo>
                    <a:pt x="86785" y="141871"/>
                  </a:lnTo>
                  <a:lnTo>
                    <a:pt x="94710" y="136694"/>
                  </a:lnTo>
                  <a:lnTo>
                    <a:pt x="106636" y="118464"/>
                  </a:lnTo>
                  <a:lnTo>
                    <a:pt x="111453" y="107052"/>
                  </a:lnTo>
                  <a:lnTo>
                    <a:pt x="113687" y="81894"/>
                  </a:lnTo>
                  <a:lnTo>
                    <a:pt x="105589" y="33204"/>
                  </a:lnTo>
                  <a:lnTo>
                    <a:pt x="100228" y="244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192917" y="2105699"/>
              <a:ext cx="71747" cy="284271"/>
            </a:xfrm>
            <a:custGeom>
              <a:avLst/>
              <a:gdLst/>
              <a:ahLst/>
              <a:cxnLst/>
              <a:rect l="0" t="0" r="0" b="0"/>
              <a:pathLst>
                <a:path w="71747" h="284271">
                  <a:moveTo>
                    <a:pt x="61217" y="284270"/>
                  </a:moveTo>
                  <a:lnTo>
                    <a:pt x="45576" y="266289"/>
                  </a:lnTo>
                  <a:lnTo>
                    <a:pt x="26374" y="214528"/>
                  </a:lnTo>
                  <a:lnTo>
                    <a:pt x="19369" y="162002"/>
                  </a:lnTo>
                  <a:lnTo>
                    <a:pt x="4639" y="105822"/>
                  </a:lnTo>
                  <a:lnTo>
                    <a:pt x="0" y="68269"/>
                  </a:lnTo>
                  <a:lnTo>
                    <a:pt x="4215" y="33096"/>
                  </a:lnTo>
                  <a:lnTo>
                    <a:pt x="9178" y="24404"/>
                  </a:lnTo>
                  <a:lnTo>
                    <a:pt x="24051" y="11626"/>
                  </a:lnTo>
                  <a:lnTo>
                    <a:pt x="42359" y="5167"/>
                  </a:lnTo>
                  <a:lnTo>
                    <a:pt x="717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138321" y="2242570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88782" y="9065"/>
                  </a:lnTo>
                  <a:lnTo>
                    <a:pt x="26971" y="186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477570" y="2210224"/>
              <a:ext cx="166120" cy="184373"/>
            </a:xfrm>
            <a:custGeom>
              <a:avLst/>
              <a:gdLst/>
              <a:ahLst/>
              <a:cxnLst/>
              <a:rect l="0" t="0" r="0" b="0"/>
              <a:pathLst>
                <a:path w="166120" h="184373">
                  <a:moveTo>
                    <a:pt x="134533" y="63931"/>
                  </a:moveTo>
                  <a:lnTo>
                    <a:pt x="124958" y="39884"/>
                  </a:lnTo>
                  <a:lnTo>
                    <a:pt x="95130" y="4338"/>
                  </a:lnTo>
                  <a:lnTo>
                    <a:pt x="86038" y="806"/>
                  </a:lnTo>
                  <a:lnTo>
                    <a:pt x="63457" y="0"/>
                  </a:lnTo>
                  <a:lnTo>
                    <a:pt x="44063" y="6662"/>
                  </a:lnTo>
                  <a:lnTo>
                    <a:pt x="35615" y="11713"/>
                  </a:lnTo>
                  <a:lnTo>
                    <a:pt x="23110" y="26685"/>
                  </a:lnTo>
                  <a:lnTo>
                    <a:pt x="5549" y="64893"/>
                  </a:lnTo>
                  <a:lnTo>
                    <a:pt x="0" y="101391"/>
                  </a:lnTo>
                  <a:lnTo>
                    <a:pt x="3945" y="141841"/>
                  </a:lnTo>
                  <a:lnTo>
                    <a:pt x="18112" y="177872"/>
                  </a:lnTo>
                  <a:lnTo>
                    <a:pt x="24164" y="183176"/>
                  </a:lnTo>
                  <a:lnTo>
                    <a:pt x="30538" y="184372"/>
                  </a:lnTo>
                  <a:lnTo>
                    <a:pt x="37127" y="182829"/>
                  </a:lnTo>
                  <a:lnTo>
                    <a:pt x="50687" y="171757"/>
                  </a:lnTo>
                  <a:lnTo>
                    <a:pt x="63344" y="155138"/>
                  </a:lnTo>
                  <a:lnTo>
                    <a:pt x="88514" y="95205"/>
                  </a:lnTo>
                  <a:lnTo>
                    <a:pt x="95753" y="74321"/>
                  </a:lnTo>
                  <a:lnTo>
                    <a:pt x="98152" y="72027"/>
                  </a:lnTo>
                  <a:lnTo>
                    <a:pt x="99750" y="75178"/>
                  </a:lnTo>
                  <a:lnTo>
                    <a:pt x="107905" y="108267"/>
                  </a:lnTo>
                  <a:lnTo>
                    <a:pt x="123004" y="132700"/>
                  </a:lnTo>
                  <a:lnTo>
                    <a:pt x="138768" y="144408"/>
                  </a:lnTo>
                  <a:lnTo>
                    <a:pt x="166119" y="158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921893" y="2126756"/>
              <a:ext cx="6066" cy="242156"/>
            </a:xfrm>
            <a:custGeom>
              <a:avLst/>
              <a:gdLst/>
              <a:ahLst/>
              <a:cxnLst/>
              <a:rect l="0" t="0" r="0" b="0"/>
              <a:pathLst>
                <a:path w="6066" h="242156">
                  <a:moveTo>
                    <a:pt x="6065" y="0"/>
                  </a:moveTo>
                  <a:lnTo>
                    <a:pt x="0" y="34792"/>
                  </a:lnTo>
                  <a:lnTo>
                    <a:pt x="4520" y="93657"/>
                  </a:lnTo>
                  <a:lnTo>
                    <a:pt x="5760" y="156281"/>
                  </a:lnTo>
                  <a:lnTo>
                    <a:pt x="6005" y="213061"/>
                  </a:lnTo>
                  <a:lnTo>
                    <a:pt x="606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812145" y="2247509"/>
              <a:ext cx="210571" cy="10874"/>
            </a:xfrm>
            <a:custGeom>
              <a:avLst/>
              <a:gdLst/>
              <a:ahLst/>
              <a:cxnLst/>
              <a:rect l="0" t="0" r="0" b="0"/>
              <a:pathLst>
                <a:path w="210571" h="10874">
                  <a:moveTo>
                    <a:pt x="210570" y="5589"/>
                  </a:moveTo>
                  <a:lnTo>
                    <a:pt x="193802" y="0"/>
                  </a:lnTo>
                  <a:lnTo>
                    <a:pt x="132005" y="4044"/>
                  </a:lnTo>
                  <a:lnTo>
                    <a:pt x="76898" y="10873"/>
                  </a:lnTo>
                  <a:lnTo>
                    <a:pt x="19383" y="709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012186" y="2084642"/>
              <a:ext cx="136872" cy="253752"/>
            </a:xfrm>
            <a:custGeom>
              <a:avLst/>
              <a:gdLst/>
              <a:ahLst/>
              <a:cxnLst/>
              <a:rect l="0" t="0" r="0" b="0"/>
              <a:pathLst>
                <a:path w="136872" h="253752">
                  <a:moveTo>
                    <a:pt x="0" y="0"/>
                  </a:moveTo>
                  <a:lnTo>
                    <a:pt x="3120" y="54145"/>
                  </a:lnTo>
                  <a:lnTo>
                    <a:pt x="14655" y="114680"/>
                  </a:lnTo>
                  <a:lnTo>
                    <a:pt x="27029" y="175728"/>
                  </a:lnTo>
                  <a:lnTo>
                    <a:pt x="33805" y="236660"/>
                  </a:lnTo>
                  <a:lnTo>
                    <a:pt x="36575" y="249020"/>
                  </a:lnTo>
                  <a:lnTo>
                    <a:pt x="36081" y="253751"/>
                  </a:lnTo>
                  <a:lnTo>
                    <a:pt x="33413" y="253395"/>
                  </a:lnTo>
                  <a:lnTo>
                    <a:pt x="29295" y="249649"/>
                  </a:lnTo>
                  <a:lnTo>
                    <a:pt x="27719" y="242472"/>
                  </a:lnTo>
                  <a:lnTo>
                    <a:pt x="30846" y="184197"/>
                  </a:lnTo>
                  <a:lnTo>
                    <a:pt x="36956" y="148943"/>
                  </a:lnTo>
                  <a:lnTo>
                    <a:pt x="43354" y="142579"/>
                  </a:lnTo>
                  <a:lnTo>
                    <a:pt x="52300" y="139507"/>
                  </a:lnTo>
                  <a:lnTo>
                    <a:pt x="62943" y="138628"/>
                  </a:lnTo>
                  <a:lnTo>
                    <a:pt x="81007" y="143891"/>
                  </a:lnTo>
                  <a:lnTo>
                    <a:pt x="96835" y="155198"/>
                  </a:lnTo>
                  <a:lnTo>
                    <a:pt x="117730" y="181296"/>
                  </a:lnTo>
                  <a:lnTo>
                    <a:pt x="130679" y="211255"/>
                  </a:lnTo>
                  <a:lnTo>
                    <a:pt x="13687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185581" y="2210984"/>
              <a:ext cx="110876" cy="138530"/>
            </a:xfrm>
            <a:custGeom>
              <a:avLst/>
              <a:gdLst/>
              <a:ahLst/>
              <a:cxnLst/>
              <a:rect l="0" t="0" r="0" b="0"/>
              <a:pathLst>
                <a:path w="110876" h="138530">
                  <a:moveTo>
                    <a:pt x="5590" y="10529"/>
                  </a:moveTo>
                  <a:lnTo>
                    <a:pt x="0" y="27296"/>
                  </a:lnTo>
                  <a:lnTo>
                    <a:pt x="2114" y="60080"/>
                  </a:lnTo>
                  <a:lnTo>
                    <a:pt x="14479" y="103505"/>
                  </a:lnTo>
                  <a:lnTo>
                    <a:pt x="25528" y="120482"/>
                  </a:lnTo>
                  <a:lnTo>
                    <a:pt x="41357" y="132706"/>
                  </a:lnTo>
                  <a:lnTo>
                    <a:pt x="50492" y="137604"/>
                  </a:lnTo>
                  <a:lnTo>
                    <a:pt x="58921" y="138529"/>
                  </a:lnTo>
                  <a:lnTo>
                    <a:pt x="74527" y="133318"/>
                  </a:lnTo>
                  <a:lnTo>
                    <a:pt x="86141" y="120084"/>
                  </a:lnTo>
                  <a:lnTo>
                    <a:pt x="103129" y="77403"/>
                  </a:lnTo>
                  <a:lnTo>
                    <a:pt x="109855" y="19451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359626" y="2227989"/>
              <a:ext cx="189515" cy="151452"/>
            </a:xfrm>
            <a:custGeom>
              <a:avLst/>
              <a:gdLst/>
              <a:ahLst/>
              <a:cxnLst/>
              <a:rect l="0" t="0" r="0" b="0"/>
              <a:pathLst>
                <a:path w="189515" h="151452">
                  <a:moveTo>
                    <a:pt x="0" y="46166"/>
                  </a:moveTo>
                  <a:lnTo>
                    <a:pt x="8334" y="83644"/>
                  </a:lnTo>
                  <a:lnTo>
                    <a:pt x="9553" y="99088"/>
                  </a:lnTo>
                  <a:lnTo>
                    <a:pt x="12783" y="48959"/>
                  </a:lnTo>
                  <a:lnTo>
                    <a:pt x="21670" y="31419"/>
                  </a:lnTo>
                  <a:lnTo>
                    <a:pt x="27315" y="28146"/>
                  </a:lnTo>
                  <a:lnTo>
                    <a:pt x="33418" y="28304"/>
                  </a:lnTo>
                  <a:lnTo>
                    <a:pt x="39826" y="30748"/>
                  </a:lnTo>
                  <a:lnTo>
                    <a:pt x="53186" y="45943"/>
                  </a:lnTo>
                  <a:lnTo>
                    <a:pt x="77065" y="90590"/>
                  </a:lnTo>
                  <a:lnTo>
                    <a:pt x="76490" y="37438"/>
                  </a:lnTo>
                  <a:lnTo>
                    <a:pt x="85079" y="15381"/>
                  </a:lnTo>
                  <a:lnTo>
                    <a:pt x="92985" y="8095"/>
                  </a:lnTo>
                  <a:lnTo>
                    <a:pt x="114247" y="0"/>
                  </a:lnTo>
                  <a:lnTo>
                    <a:pt x="124128" y="181"/>
                  </a:lnTo>
                  <a:lnTo>
                    <a:pt x="141346" y="6621"/>
                  </a:lnTo>
                  <a:lnTo>
                    <a:pt x="153678" y="20402"/>
                  </a:lnTo>
                  <a:lnTo>
                    <a:pt x="180982" y="76395"/>
                  </a:lnTo>
                  <a:lnTo>
                    <a:pt x="187829" y="124580"/>
                  </a:lnTo>
                  <a:lnTo>
                    <a:pt x="189514" y="151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549140" y="2074114"/>
              <a:ext cx="191745" cy="336913"/>
            </a:xfrm>
            <a:custGeom>
              <a:avLst/>
              <a:gdLst/>
              <a:ahLst/>
              <a:cxnLst/>
              <a:rect l="0" t="0" r="0" b="0"/>
              <a:pathLst>
                <a:path w="191745" h="336913">
                  <a:moveTo>
                    <a:pt x="0" y="0"/>
                  </a:moveTo>
                  <a:lnTo>
                    <a:pt x="25193" y="62280"/>
                  </a:lnTo>
                  <a:lnTo>
                    <a:pt x="45243" y="124607"/>
                  </a:lnTo>
                  <a:lnTo>
                    <a:pt x="52351" y="177688"/>
                  </a:lnTo>
                  <a:lnTo>
                    <a:pt x="63807" y="237046"/>
                  </a:lnTo>
                  <a:lnTo>
                    <a:pt x="68133" y="260941"/>
                  </a:lnTo>
                  <a:lnTo>
                    <a:pt x="66156" y="283260"/>
                  </a:lnTo>
                  <a:lnTo>
                    <a:pt x="63991" y="287106"/>
                  </a:lnTo>
                  <a:lnTo>
                    <a:pt x="61378" y="286160"/>
                  </a:lnTo>
                  <a:lnTo>
                    <a:pt x="58466" y="282020"/>
                  </a:lnTo>
                  <a:lnTo>
                    <a:pt x="54368" y="248248"/>
                  </a:lnTo>
                  <a:lnTo>
                    <a:pt x="59648" y="223806"/>
                  </a:lnTo>
                  <a:lnTo>
                    <a:pt x="64331" y="212375"/>
                  </a:lnTo>
                  <a:lnTo>
                    <a:pt x="72133" y="204754"/>
                  </a:lnTo>
                  <a:lnTo>
                    <a:pt x="93281" y="196286"/>
                  </a:lnTo>
                  <a:lnTo>
                    <a:pt x="118277" y="198762"/>
                  </a:lnTo>
                  <a:lnTo>
                    <a:pt x="166862" y="219416"/>
                  </a:lnTo>
                  <a:lnTo>
                    <a:pt x="182565" y="235558"/>
                  </a:lnTo>
                  <a:lnTo>
                    <a:pt x="188391" y="244776"/>
                  </a:lnTo>
                  <a:lnTo>
                    <a:pt x="191744" y="264377"/>
                  </a:lnTo>
                  <a:lnTo>
                    <a:pt x="184364" y="305556"/>
                  </a:lnTo>
                  <a:lnTo>
                    <a:pt x="179062" y="313668"/>
                  </a:lnTo>
                  <a:lnTo>
                    <a:pt x="163811" y="325801"/>
                  </a:lnTo>
                  <a:lnTo>
                    <a:pt x="124315" y="333620"/>
                  </a:lnTo>
                  <a:lnTo>
                    <a:pt x="65315" y="336478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782958" y="2249752"/>
              <a:ext cx="145208" cy="171803"/>
            </a:xfrm>
            <a:custGeom>
              <a:avLst/>
              <a:gdLst/>
              <a:ahLst/>
              <a:cxnLst/>
              <a:rect l="0" t="0" r="0" b="0"/>
              <a:pathLst>
                <a:path w="145208" h="171803">
                  <a:moveTo>
                    <a:pt x="8337" y="55989"/>
                  </a:moveTo>
                  <a:lnTo>
                    <a:pt x="16670" y="93466"/>
                  </a:lnTo>
                  <a:lnTo>
                    <a:pt x="23473" y="143116"/>
                  </a:lnTo>
                  <a:lnTo>
                    <a:pt x="20768" y="142149"/>
                  </a:lnTo>
                  <a:lnTo>
                    <a:pt x="16624" y="137996"/>
                  </a:lnTo>
                  <a:lnTo>
                    <a:pt x="5203" y="104203"/>
                  </a:lnTo>
                  <a:lnTo>
                    <a:pt x="0" y="57146"/>
                  </a:lnTo>
                  <a:lnTo>
                    <a:pt x="5021" y="29597"/>
                  </a:lnTo>
                  <a:lnTo>
                    <a:pt x="9636" y="17337"/>
                  </a:lnTo>
                  <a:lnTo>
                    <a:pt x="18562" y="9164"/>
                  </a:lnTo>
                  <a:lnTo>
                    <a:pt x="44077" y="83"/>
                  </a:lnTo>
                  <a:lnTo>
                    <a:pt x="55560" y="0"/>
                  </a:lnTo>
                  <a:lnTo>
                    <a:pt x="74559" y="6149"/>
                  </a:lnTo>
                  <a:lnTo>
                    <a:pt x="103997" y="28353"/>
                  </a:lnTo>
                  <a:lnTo>
                    <a:pt x="123768" y="57159"/>
                  </a:lnTo>
                  <a:lnTo>
                    <a:pt x="139760" y="106739"/>
                  </a:lnTo>
                  <a:lnTo>
                    <a:pt x="144131" y="152234"/>
                  </a:lnTo>
                  <a:lnTo>
                    <a:pt x="145207" y="171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967085" y="2245018"/>
              <a:ext cx="171651" cy="134423"/>
            </a:xfrm>
            <a:custGeom>
              <a:avLst/>
              <a:gdLst/>
              <a:ahLst/>
              <a:cxnLst/>
              <a:rect l="0" t="0" r="0" b="0"/>
              <a:pathLst>
                <a:path w="171651" h="134423">
                  <a:moveTo>
                    <a:pt x="97951" y="102836"/>
                  </a:moveTo>
                  <a:lnTo>
                    <a:pt x="103541" y="86069"/>
                  </a:lnTo>
                  <a:lnTo>
                    <a:pt x="100046" y="68478"/>
                  </a:lnTo>
                  <a:lnTo>
                    <a:pt x="73959" y="10956"/>
                  </a:lnTo>
                  <a:lnTo>
                    <a:pt x="67918" y="2978"/>
                  </a:lnTo>
                  <a:lnTo>
                    <a:pt x="60382" y="0"/>
                  </a:lnTo>
                  <a:lnTo>
                    <a:pt x="51848" y="354"/>
                  </a:lnTo>
                  <a:lnTo>
                    <a:pt x="34177" y="6986"/>
                  </a:lnTo>
                  <a:lnTo>
                    <a:pt x="18525" y="17732"/>
                  </a:lnTo>
                  <a:lnTo>
                    <a:pt x="6888" y="36546"/>
                  </a:lnTo>
                  <a:lnTo>
                    <a:pt x="2148" y="48115"/>
                  </a:lnTo>
                  <a:lnTo>
                    <a:pt x="0" y="73446"/>
                  </a:lnTo>
                  <a:lnTo>
                    <a:pt x="8153" y="122247"/>
                  </a:lnTo>
                  <a:lnTo>
                    <a:pt x="14689" y="128645"/>
                  </a:lnTo>
                  <a:lnTo>
                    <a:pt x="23725" y="131741"/>
                  </a:lnTo>
                  <a:lnTo>
                    <a:pt x="34429" y="132634"/>
                  </a:lnTo>
                  <a:lnTo>
                    <a:pt x="42735" y="129721"/>
                  </a:lnTo>
                  <a:lnTo>
                    <a:pt x="55083" y="117125"/>
                  </a:lnTo>
                  <a:lnTo>
                    <a:pt x="68612" y="90302"/>
                  </a:lnTo>
                  <a:lnTo>
                    <a:pt x="73712" y="86292"/>
                  </a:lnTo>
                  <a:lnTo>
                    <a:pt x="79452" y="85957"/>
                  </a:lnTo>
                  <a:lnTo>
                    <a:pt x="92069" y="91825"/>
                  </a:lnTo>
                  <a:lnTo>
                    <a:pt x="140382" y="125637"/>
                  </a:lnTo>
                  <a:lnTo>
                    <a:pt x="171650" y="134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9180850" y="2263626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9149264" y="215834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9296663" y="2053057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2998" y="165890"/>
                  </a:lnTo>
                  <a:lnTo>
                    <a:pt x="18669" y="211759"/>
                  </a:lnTo>
                  <a:lnTo>
                    <a:pt x="23469" y="270974"/>
                  </a:lnTo>
                  <a:lnTo>
                    <a:pt x="29181" y="322443"/>
                  </a:lnTo>
                  <a:lnTo>
                    <a:pt x="33993" y="361091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6" name="Freeform 225"/>
          <p:cNvSpPr/>
          <p:nvPr/>
        </p:nvSpPr>
        <p:spPr>
          <a:xfrm>
            <a:off x="2632124" y="1979357"/>
            <a:ext cx="6559255" cy="105286"/>
          </a:xfrm>
          <a:custGeom>
            <a:avLst/>
            <a:gdLst/>
            <a:ahLst/>
            <a:cxnLst/>
            <a:rect l="0" t="0" r="0" b="0"/>
            <a:pathLst>
              <a:path w="6559255" h="105286">
                <a:moveTo>
                  <a:pt x="0" y="105285"/>
                </a:moveTo>
                <a:lnTo>
                  <a:pt x="16767" y="94107"/>
                </a:lnTo>
                <a:lnTo>
                  <a:pt x="75445" y="82409"/>
                </a:lnTo>
                <a:lnTo>
                  <a:pt x="135785" y="75420"/>
                </a:lnTo>
                <a:lnTo>
                  <a:pt x="189559" y="66804"/>
                </a:lnTo>
                <a:lnTo>
                  <a:pt x="250960" y="63889"/>
                </a:lnTo>
                <a:lnTo>
                  <a:pt x="314085" y="63313"/>
                </a:lnTo>
                <a:lnTo>
                  <a:pt x="374473" y="64369"/>
                </a:lnTo>
                <a:lnTo>
                  <a:pt x="428343" y="68390"/>
                </a:lnTo>
                <a:lnTo>
                  <a:pt x="478715" y="64202"/>
                </a:lnTo>
                <a:lnTo>
                  <a:pt x="540961" y="63375"/>
                </a:lnTo>
                <a:lnTo>
                  <a:pt x="599529" y="60092"/>
                </a:lnTo>
                <a:lnTo>
                  <a:pt x="656159" y="54114"/>
                </a:lnTo>
                <a:lnTo>
                  <a:pt x="719640" y="45698"/>
                </a:lnTo>
                <a:lnTo>
                  <a:pt x="778453" y="42822"/>
                </a:lnTo>
                <a:lnTo>
                  <a:pt x="835131" y="42254"/>
                </a:lnTo>
                <a:lnTo>
                  <a:pt x="891387" y="42142"/>
                </a:lnTo>
                <a:lnTo>
                  <a:pt x="944440" y="39000"/>
                </a:lnTo>
                <a:lnTo>
                  <a:pt x="994651" y="33050"/>
                </a:lnTo>
                <a:lnTo>
                  <a:pt x="1049629" y="31875"/>
                </a:lnTo>
                <a:lnTo>
                  <a:pt x="1105549" y="28523"/>
                </a:lnTo>
                <a:lnTo>
                  <a:pt x="1167245" y="22532"/>
                </a:lnTo>
                <a:lnTo>
                  <a:pt x="1228521" y="21348"/>
                </a:lnTo>
                <a:lnTo>
                  <a:pt x="1278556" y="21143"/>
                </a:lnTo>
                <a:lnTo>
                  <a:pt x="1329256" y="21083"/>
                </a:lnTo>
                <a:lnTo>
                  <a:pt x="1392022" y="17942"/>
                </a:lnTo>
                <a:lnTo>
                  <a:pt x="1454809" y="11993"/>
                </a:lnTo>
                <a:lnTo>
                  <a:pt x="1503661" y="16552"/>
                </a:lnTo>
                <a:lnTo>
                  <a:pt x="1565335" y="20167"/>
                </a:lnTo>
                <a:lnTo>
                  <a:pt x="1615439" y="20793"/>
                </a:lnTo>
                <a:lnTo>
                  <a:pt x="1666159" y="20979"/>
                </a:lnTo>
                <a:lnTo>
                  <a:pt x="1725812" y="21042"/>
                </a:lnTo>
                <a:lnTo>
                  <a:pt x="1777066" y="15465"/>
                </a:lnTo>
                <a:lnTo>
                  <a:pt x="1830561" y="11504"/>
                </a:lnTo>
                <a:lnTo>
                  <a:pt x="1879247" y="10818"/>
                </a:lnTo>
                <a:lnTo>
                  <a:pt x="1929548" y="10614"/>
                </a:lnTo>
                <a:lnTo>
                  <a:pt x="1992179" y="7426"/>
                </a:lnTo>
                <a:lnTo>
                  <a:pt x="2043208" y="2200"/>
                </a:lnTo>
                <a:lnTo>
                  <a:pt x="2095372" y="652"/>
                </a:lnTo>
                <a:lnTo>
                  <a:pt x="2147873" y="193"/>
                </a:lnTo>
                <a:lnTo>
                  <a:pt x="2200474" y="57"/>
                </a:lnTo>
                <a:lnTo>
                  <a:pt x="2253104" y="17"/>
                </a:lnTo>
                <a:lnTo>
                  <a:pt x="2305743" y="5"/>
                </a:lnTo>
                <a:lnTo>
                  <a:pt x="2358384" y="2"/>
                </a:lnTo>
                <a:lnTo>
                  <a:pt x="2407906" y="1"/>
                </a:lnTo>
                <a:lnTo>
                  <a:pt x="2455335" y="3120"/>
                </a:lnTo>
                <a:lnTo>
                  <a:pt x="2500194" y="5214"/>
                </a:lnTo>
                <a:lnTo>
                  <a:pt x="2557971" y="1030"/>
                </a:lnTo>
                <a:lnTo>
                  <a:pt x="2614052" y="305"/>
                </a:lnTo>
                <a:lnTo>
                  <a:pt x="2669533" y="91"/>
                </a:lnTo>
                <a:lnTo>
                  <a:pt x="2728606" y="27"/>
                </a:lnTo>
                <a:lnTo>
                  <a:pt x="2784974" y="8"/>
                </a:lnTo>
                <a:lnTo>
                  <a:pt x="2838720" y="2"/>
                </a:lnTo>
                <a:lnTo>
                  <a:pt x="2891690" y="1"/>
                </a:lnTo>
                <a:lnTo>
                  <a:pt x="2950018" y="1"/>
                </a:lnTo>
                <a:lnTo>
                  <a:pt x="3000576" y="0"/>
                </a:lnTo>
                <a:lnTo>
                  <a:pt x="3056370" y="5589"/>
                </a:lnTo>
                <a:lnTo>
                  <a:pt x="3116399" y="2317"/>
                </a:lnTo>
                <a:lnTo>
                  <a:pt x="3172187" y="687"/>
                </a:lnTo>
                <a:lnTo>
                  <a:pt x="3232000" y="1374"/>
                </a:lnTo>
                <a:lnTo>
                  <a:pt x="3284948" y="6126"/>
                </a:lnTo>
                <a:lnTo>
                  <a:pt x="3335466" y="4676"/>
                </a:lnTo>
                <a:lnTo>
                  <a:pt x="3357672" y="6758"/>
                </a:lnTo>
                <a:lnTo>
                  <a:pt x="3400523" y="4801"/>
                </a:lnTo>
                <a:lnTo>
                  <a:pt x="3459551" y="9397"/>
                </a:lnTo>
                <a:lnTo>
                  <a:pt x="3518357" y="10193"/>
                </a:lnTo>
                <a:lnTo>
                  <a:pt x="3580234" y="10429"/>
                </a:lnTo>
                <a:lnTo>
                  <a:pt x="3637432" y="10499"/>
                </a:lnTo>
                <a:lnTo>
                  <a:pt x="3697014" y="10520"/>
                </a:lnTo>
                <a:lnTo>
                  <a:pt x="3759122" y="10526"/>
                </a:lnTo>
                <a:lnTo>
                  <a:pt x="3804107" y="13647"/>
                </a:lnTo>
                <a:lnTo>
                  <a:pt x="3850226" y="17764"/>
                </a:lnTo>
                <a:lnTo>
                  <a:pt x="3894120" y="19593"/>
                </a:lnTo>
                <a:lnTo>
                  <a:pt x="3937025" y="20406"/>
                </a:lnTo>
                <a:lnTo>
                  <a:pt x="3994402" y="20864"/>
                </a:lnTo>
                <a:lnTo>
                  <a:pt x="4047278" y="21000"/>
                </a:lnTo>
                <a:lnTo>
                  <a:pt x="4107398" y="21040"/>
                </a:lnTo>
                <a:lnTo>
                  <a:pt x="4169665" y="24172"/>
                </a:lnTo>
                <a:lnTo>
                  <a:pt x="4212738" y="28290"/>
                </a:lnTo>
                <a:lnTo>
                  <a:pt x="4259177" y="30121"/>
                </a:lnTo>
                <a:lnTo>
                  <a:pt x="4322092" y="25231"/>
                </a:lnTo>
                <a:lnTo>
                  <a:pt x="4384770" y="24928"/>
                </a:lnTo>
                <a:lnTo>
                  <a:pt x="4437073" y="22204"/>
                </a:lnTo>
                <a:lnTo>
                  <a:pt x="4479765" y="21567"/>
                </a:lnTo>
                <a:lnTo>
                  <a:pt x="4526035" y="21284"/>
                </a:lnTo>
                <a:lnTo>
                  <a:pt x="4573895" y="21158"/>
                </a:lnTo>
                <a:lnTo>
                  <a:pt x="4622462" y="21102"/>
                </a:lnTo>
                <a:lnTo>
                  <a:pt x="4671344" y="21077"/>
                </a:lnTo>
                <a:lnTo>
                  <a:pt x="4720365" y="21066"/>
                </a:lnTo>
                <a:lnTo>
                  <a:pt x="4777235" y="21060"/>
                </a:lnTo>
                <a:lnTo>
                  <a:pt x="4838372" y="21058"/>
                </a:lnTo>
                <a:lnTo>
                  <a:pt x="4884859" y="21057"/>
                </a:lnTo>
                <a:lnTo>
                  <a:pt x="4926396" y="21057"/>
                </a:lnTo>
                <a:lnTo>
                  <a:pt x="4972152" y="21057"/>
                </a:lnTo>
                <a:lnTo>
                  <a:pt x="5019784" y="21057"/>
                </a:lnTo>
                <a:lnTo>
                  <a:pt x="5068250" y="21057"/>
                </a:lnTo>
                <a:lnTo>
                  <a:pt x="5117086" y="21057"/>
                </a:lnTo>
                <a:lnTo>
                  <a:pt x="5162579" y="21057"/>
                </a:lnTo>
                <a:lnTo>
                  <a:pt x="5214497" y="21057"/>
                </a:lnTo>
                <a:lnTo>
                  <a:pt x="5273962" y="21057"/>
                </a:lnTo>
                <a:lnTo>
                  <a:pt x="5326008" y="21057"/>
                </a:lnTo>
                <a:lnTo>
                  <a:pt x="5370076" y="21057"/>
                </a:lnTo>
                <a:lnTo>
                  <a:pt x="5416959" y="21057"/>
                </a:lnTo>
                <a:lnTo>
                  <a:pt x="5472623" y="21057"/>
                </a:lnTo>
                <a:lnTo>
                  <a:pt x="5535520" y="21057"/>
                </a:lnTo>
                <a:lnTo>
                  <a:pt x="5594840" y="21057"/>
                </a:lnTo>
                <a:lnTo>
                  <a:pt x="5643872" y="26646"/>
                </a:lnTo>
                <a:lnTo>
                  <a:pt x="5702361" y="30610"/>
                </a:lnTo>
                <a:lnTo>
                  <a:pt x="5758975" y="28273"/>
                </a:lnTo>
                <a:lnTo>
                  <a:pt x="5810528" y="23195"/>
                </a:lnTo>
                <a:lnTo>
                  <a:pt x="5868306" y="21691"/>
                </a:lnTo>
                <a:lnTo>
                  <a:pt x="5918181" y="21245"/>
                </a:lnTo>
                <a:lnTo>
                  <a:pt x="5966883" y="21113"/>
                </a:lnTo>
                <a:lnTo>
                  <a:pt x="6025262" y="21068"/>
                </a:lnTo>
                <a:lnTo>
                  <a:pt x="6084194" y="28295"/>
                </a:lnTo>
                <a:lnTo>
                  <a:pt x="6138515" y="30611"/>
                </a:lnTo>
                <a:lnTo>
                  <a:pt x="6199978" y="31393"/>
                </a:lnTo>
                <a:lnTo>
                  <a:pt x="6262768" y="31548"/>
                </a:lnTo>
                <a:lnTo>
                  <a:pt x="6325307" y="31574"/>
                </a:lnTo>
                <a:lnTo>
                  <a:pt x="6384521" y="31582"/>
                </a:lnTo>
                <a:lnTo>
                  <a:pt x="6433522" y="37174"/>
                </a:lnTo>
                <a:lnTo>
                  <a:pt x="6490831" y="42308"/>
                </a:lnTo>
                <a:lnTo>
                  <a:pt x="6534041" y="50254"/>
                </a:lnTo>
                <a:lnTo>
                  <a:pt x="6559254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Freeform 226"/>
          <p:cNvSpPr/>
          <p:nvPr/>
        </p:nvSpPr>
        <p:spPr>
          <a:xfrm>
            <a:off x="2716352" y="2369247"/>
            <a:ext cx="6664539" cy="157593"/>
          </a:xfrm>
          <a:custGeom>
            <a:avLst/>
            <a:gdLst/>
            <a:ahLst/>
            <a:cxnLst/>
            <a:rect l="0" t="0" r="0" b="0"/>
            <a:pathLst>
              <a:path w="6664539" h="157593">
                <a:moveTo>
                  <a:pt x="0" y="157592"/>
                </a:moveTo>
                <a:lnTo>
                  <a:pt x="37478" y="149259"/>
                </a:lnTo>
                <a:lnTo>
                  <a:pt x="96485" y="140117"/>
                </a:lnTo>
                <a:lnTo>
                  <a:pt x="156536" y="137243"/>
                </a:lnTo>
                <a:lnTo>
                  <a:pt x="213804" y="131086"/>
                </a:lnTo>
                <a:lnTo>
                  <a:pt x="275900" y="118342"/>
                </a:lnTo>
                <a:lnTo>
                  <a:pt x="330319" y="116044"/>
                </a:lnTo>
                <a:lnTo>
                  <a:pt x="386129" y="108354"/>
                </a:lnTo>
                <a:lnTo>
                  <a:pt x="442213" y="105622"/>
                </a:lnTo>
                <a:lnTo>
                  <a:pt x="498352" y="105082"/>
                </a:lnTo>
                <a:lnTo>
                  <a:pt x="553332" y="103806"/>
                </a:lnTo>
                <a:lnTo>
                  <a:pt x="605439" y="96621"/>
                </a:lnTo>
                <a:lnTo>
                  <a:pt x="665775" y="94856"/>
                </a:lnTo>
                <a:lnTo>
                  <a:pt x="723923" y="94507"/>
                </a:lnTo>
                <a:lnTo>
                  <a:pt x="773416" y="94446"/>
                </a:lnTo>
                <a:lnTo>
                  <a:pt x="825125" y="94428"/>
                </a:lnTo>
                <a:lnTo>
                  <a:pt x="877491" y="94423"/>
                </a:lnTo>
                <a:lnTo>
                  <a:pt x="930052" y="94422"/>
                </a:lnTo>
                <a:lnTo>
                  <a:pt x="982670" y="94421"/>
                </a:lnTo>
                <a:lnTo>
                  <a:pt x="1035305" y="94421"/>
                </a:lnTo>
                <a:lnTo>
                  <a:pt x="1087946" y="94421"/>
                </a:lnTo>
                <a:lnTo>
                  <a:pt x="1141757" y="94421"/>
                </a:lnTo>
                <a:lnTo>
                  <a:pt x="1200465" y="94421"/>
                </a:lnTo>
                <a:lnTo>
                  <a:pt x="1256595" y="94421"/>
                </a:lnTo>
                <a:lnTo>
                  <a:pt x="1317159" y="94421"/>
                </a:lnTo>
                <a:lnTo>
                  <a:pt x="1379558" y="94421"/>
                </a:lnTo>
                <a:lnTo>
                  <a:pt x="1442500" y="94421"/>
                </a:lnTo>
                <a:lnTo>
                  <a:pt x="1504434" y="94421"/>
                </a:lnTo>
                <a:lnTo>
                  <a:pt x="1561519" y="93251"/>
                </a:lnTo>
                <a:lnTo>
                  <a:pt x="1623536" y="87185"/>
                </a:lnTo>
                <a:lnTo>
                  <a:pt x="1669527" y="85356"/>
                </a:lnTo>
                <a:lnTo>
                  <a:pt x="1714143" y="84543"/>
                </a:lnTo>
                <a:lnTo>
                  <a:pt x="1757369" y="83012"/>
                </a:lnTo>
                <a:lnTo>
                  <a:pt x="1799978" y="78432"/>
                </a:lnTo>
                <a:lnTo>
                  <a:pt x="1845431" y="75616"/>
                </a:lnTo>
                <a:lnTo>
                  <a:pt x="1904581" y="70912"/>
                </a:lnTo>
                <a:lnTo>
                  <a:pt x="1967186" y="58842"/>
                </a:lnTo>
                <a:lnTo>
                  <a:pt x="2029694" y="54243"/>
                </a:lnTo>
                <a:lnTo>
                  <a:pt x="2073089" y="50048"/>
                </a:lnTo>
                <a:lnTo>
                  <a:pt x="2130742" y="44229"/>
                </a:lnTo>
                <a:lnTo>
                  <a:pt x="2183700" y="39385"/>
                </a:lnTo>
                <a:lnTo>
                  <a:pt x="2237605" y="33660"/>
                </a:lnTo>
                <a:lnTo>
                  <a:pt x="2289452" y="31964"/>
                </a:lnTo>
                <a:lnTo>
                  <a:pt x="2339909" y="28342"/>
                </a:lnTo>
                <a:lnTo>
                  <a:pt x="2393989" y="22227"/>
                </a:lnTo>
                <a:lnTo>
                  <a:pt x="2452511" y="21168"/>
                </a:lnTo>
                <a:lnTo>
                  <a:pt x="2513197" y="13574"/>
                </a:lnTo>
                <a:lnTo>
                  <a:pt x="2558542" y="11195"/>
                </a:lnTo>
                <a:lnTo>
                  <a:pt x="2617601" y="9320"/>
                </a:lnTo>
                <a:lnTo>
                  <a:pt x="2664086" y="4215"/>
                </a:lnTo>
                <a:lnTo>
                  <a:pt x="2722963" y="6732"/>
                </a:lnTo>
                <a:lnTo>
                  <a:pt x="2776670" y="4527"/>
                </a:lnTo>
                <a:lnTo>
                  <a:pt x="2799312" y="6505"/>
                </a:lnTo>
                <a:lnTo>
                  <a:pt x="2858645" y="796"/>
                </a:lnTo>
                <a:lnTo>
                  <a:pt x="2910591" y="0"/>
                </a:lnTo>
                <a:lnTo>
                  <a:pt x="2973046" y="5796"/>
                </a:lnTo>
                <a:lnTo>
                  <a:pt x="3020391" y="4342"/>
                </a:lnTo>
                <a:lnTo>
                  <a:pt x="3043334" y="6423"/>
                </a:lnTo>
                <a:lnTo>
                  <a:pt x="3096190" y="1346"/>
                </a:lnTo>
                <a:lnTo>
                  <a:pt x="3147092" y="3282"/>
                </a:lnTo>
                <a:lnTo>
                  <a:pt x="3189722" y="7122"/>
                </a:lnTo>
                <a:lnTo>
                  <a:pt x="3253184" y="9283"/>
                </a:lnTo>
                <a:lnTo>
                  <a:pt x="3316441" y="9923"/>
                </a:lnTo>
                <a:lnTo>
                  <a:pt x="3379637" y="10113"/>
                </a:lnTo>
                <a:lnTo>
                  <a:pt x="3440476" y="10169"/>
                </a:lnTo>
                <a:lnTo>
                  <a:pt x="3491517" y="11356"/>
                </a:lnTo>
                <a:lnTo>
                  <a:pt x="3547715" y="17427"/>
                </a:lnTo>
                <a:lnTo>
                  <a:pt x="3609812" y="20071"/>
                </a:lnTo>
                <a:lnTo>
                  <a:pt x="3661548" y="26182"/>
                </a:lnTo>
                <a:lnTo>
                  <a:pt x="3711568" y="29748"/>
                </a:lnTo>
                <a:lnTo>
                  <a:pt x="3753725" y="30583"/>
                </a:lnTo>
                <a:lnTo>
                  <a:pt x="3798589" y="30953"/>
                </a:lnTo>
                <a:lnTo>
                  <a:pt x="3841925" y="31118"/>
                </a:lnTo>
                <a:lnTo>
                  <a:pt x="3887701" y="31191"/>
                </a:lnTo>
                <a:lnTo>
                  <a:pt x="3947033" y="34352"/>
                </a:lnTo>
                <a:lnTo>
                  <a:pt x="4004111" y="40312"/>
                </a:lnTo>
                <a:lnTo>
                  <a:pt x="4063955" y="41489"/>
                </a:lnTo>
                <a:lnTo>
                  <a:pt x="4105314" y="41650"/>
                </a:lnTo>
                <a:lnTo>
                  <a:pt x="4150992" y="44841"/>
                </a:lnTo>
                <a:lnTo>
                  <a:pt x="4210268" y="46975"/>
                </a:lnTo>
                <a:lnTo>
                  <a:pt x="4250059" y="46438"/>
                </a:lnTo>
                <a:lnTo>
                  <a:pt x="4296554" y="50568"/>
                </a:lnTo>
                <a:lnTo>
                  <a:pt x="4352833" y="51792"/>
                </a:lnTo>
                <a:lnTo>
                  <a:pt x="4413772" y="46616"/>
                </a:lnTo>
                <a:lnTo>
                  <a:pt x="4470869" y="49970"/>
                </a:lnTo>
                <a:lnTo>
                  <a:pt x="4527208" y="51845"/>
                </a:lnTo>
                <a:lnTo>
                  <a:pt x="4578713" y="52170"/>
                </a:lnTo>
                <a:lnTo>
                  <a:pt x="4636478" y="52267"/>
                </a:lnTo>
                <a:lnTo>
                  <a:pt x="4697918" y="52299"/>
                </a:lnTo>
                <a:lnTo>
                  <a:pt x="4746538" y="52305"/>
                </a:lnTo>
                <a:lnTo>
                  <a:pt x="4805792" y="51137"/>
                </a:lnTo>
                <a:lnTo>
                  <a:pt x="4858744" y="43974"/>
                </a:lnTo>
                <a:lnTo>
                  <a:pt x="4919247" y="42212"/>
                </a:lnTo>
                <a:lnTo>
                  <a:pt x="4976259" y="41864"/>
                </a:lnTo>
                <a:lnTo>
                  <a:pt x="5032580" y="41795"/>
                </a:lnTo>
                <a:lnTo>
                  <a:pt x="5088766" y="41782"/>
                </a:lnTo>
                <a:lnTo>
                  <a:pt x="5152159" y="41779"/>
                </a:lnTo>
                <a:lnTo>
                  <a:pt x="5210956" y="41779"/>
                </a:lnTo>
                <a:lnTo>
                  <a:pt x="5273220" y="47368"/>
                </a:lnTo>
                <a:lnTo>
                  <a:pt x="5334608" y="50162"/>
                </a:lnTo>
                <a:lnTo>
                  <a:pt x="5383492" y="44782"/>
                </a:lnTo>
                <a:lnTo>
                  <a:pt x="5445644" y="42372"/>
                </a:lnTo>
                <a:lnTo>
                  <a:pt x="5508311" y="47485"/>
                </a:lnTo>
                <a:lnTo>
                  <a:pt x="5566919" y="51355"/>
                </a:lnTo>
                <a:lnTo>
                  <a:pt x="5616492" y="52025"/>
                </a:lnTo>
                <a:lnTo>
                  <a:pt x="5668225" y="52223"/>
                </a:lnTo>
                <a:lnTo>
                  <a:pt x="5719428" y="53452"/>
                </a:lnTo>
                <a:lnTo>
                  <a:pt x="5782363" y="60635"/>
                </a:lnTo>
                <a:lnTo>
                  <a:pt x="5845184" y="62401"/>
                </a:lnTo>
                <a:lnTo>
                  <a:pt x="5899631" y="62707"/>
                </a:lnTo>
                <a:lnTo>
                  <a:pt x="5949040" y="62797"/>
                </a:lnTo>
                <a:lnTo>
                  <a:pt x="5998904" y="62824"/>
                </a:lnTo>
                <a:lnTo>
                  <a:pt x="6059750" y="64003"/>
                </a:lnTo>
                <a:lnTo>
                  <a:pt x="6119948" y="71168"/>
                </a:lnTo>
                <a:lnTo>
                  <a:pt x="6170556" y="75833"/>
                </a:lnTo>
                <a:lnTo>
                  <a:pt x="6222596" y="81504"/>
                </a:lnTo>
                <a:lnTo>
                  <a:pt x="6278179" y="86304"/>
                </a:lnTo>
                <a:lnTo>
                  <a:pt x="6335983" y="95136"/>
                </a:lnTo>
                <a:lnTo>
                  <a:pt x="6390154" y="105161"/>
                </a:lnTo>
                <a:lnTo>
                  <a:pt x="6446370" y="115541"/>
                </a:lnTo>
                <a:lnTo>
                  <a:pt x="6504359" y="126025"/>
                </a:lnTo>
                <a:lnTo>
                  <a:pt x="6558587" y="133421"/>
                </a:lnTo>
                <a:lnTo>
                  <a:pt x="6618134" y="141509"/>
                </a:lnTo>
                <a:lnTo>
                  <a:pt x="6664538" y="14706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3" name="Group 242"/>
          <p:cNvGrpSpPr/>
          <p:nvPr/>
        </p:nvGrpSpPr>
        <p:grpSpPr>
          <a:xfrm>
            <a:off x="5706445" y="2495253"/>
            <a:ext cx="3463877" cy="600126"/>
            <a:chOff x="5706445" y="2495253"/>
            <a:chExt cx="3463877" cy="600126"/>
          </a:xfrm>
        </p:grpSpPr>
        <p:sp>
          <p:nvSpPr>
            <p:cNvPr id="228" name="Freeform 227"/>
            <p:cNvSpPr/>
            <p:nvPr/>
          </p:nvSpPr>
          <p:spPr>
            <a:xfrm>
              <a:off x="5885430" y="2642328"/>
              <a:ext cx="263213" cy="189838"/>
            </a:xfrm>
            <a:custGeom>
              <a:avLst/>
              <a:gdLst/>
              <a:ahLst/>
              <a:cxnLst/>
              <a:rect l="0" t="0" r="0" b="0"/>
              <a:pathLst>
                <a:path w="263213" h="189838">
                  <a:moveTo>
                    <a:pt x="0" y="42438"/>
                  </a:moveTo>
                  <a:lnTo>
                    <a:pt x="20243" y="101055"/>
                  </a:lnTo>
                  <a:lnTo>
                    <a:pt x="28225" y="141435"/>
                  </a:lnTo>
                  <a:lnTo>
                    <a:pt x="27006" y="145870"/>
                  </a:lnTo>
                  <a:lnTo>
                    <a:pt x="23853" y="144149"/>
                  </a:lnTo>
                  <a:lnTo>
                    <a:pt x="19411" y="138321"/>
                  </a:lnTo>
                  <a:lnTo>
                    <a:pt x="13160" y="102174"/>
                  </a:lnTo>
                  <a:lnTo>
                    <a:pt x="12218" y="47132"/>
                  </a:lnTo>
                  <a:lnTo>
                    <a:pt x="16348" y="23468"/>
                  </a:lnTo>
                  <a:lnTo>
                    <a:pt x="21428" y="14584"/>
                  </a:lnTo>
                  <a:lnTo>
                    <a:pt x="36429" y="1592"/>
                  </a:lnTo>
                  <a:lnTo>
                    <a:pt x="46513" y="0"/>
                  </a:lnTo>
                  <a:lnTo>
                    <a:pt x="70195" y="4470"/>
                  </a:lnTo>
                  <a:lnTo>
                    <a:pt x="90079" y="17374"/>
                  </a:lnTo>
                  <a:lnTo>
                    <a:pt x="105546" y="34808"/>
                  </a:lnTo>
                  <a:lnTo>
                    <a:pt x="134550" y="84934"/>
                  </a:lnTo>
                  <a:lnTo>
                    <a:pt x="138833" y="87147"/>
                  </a:lnTo>
                  <a:lnTo>
                    <a:pt x="141688" y="83942"/>
                  </a:lnTo>
                  <a:lnTo>
                    <a:pt x="156222" y="42142"/>
                  </a:lnTo>
                  <a:lnTo>
                    <a:pt x="167308" y="26319"/>
                  </a:lnTo>
                  <a:lnTo>
                    <a:pt x="183153" y="14607"/>
                  </a:lnTo>
                  <a:lnTo>
                    <a:pt x="192292" y="9846"/>
                  </a:lnTo>
                  <a:lnTo>
                    <a:pt x="200725" y="9012"/>
                  </a:lnTo>
                  <a:lnTo>
                    <a:pt x="216333" y="14324"/>
                  </a:lnTo>
                  <a:lnTo>
                    <a:pt x="227949" y="27603"/>
                  </a:lnTo>
                  <a:lnTo>
                    <a:pt x="252361" y="85099"/>
                  </a:lnTo>
                  <a:lnTo>
                    <a:pt x="258390" y="108192"/>
                  </a:lnTo>
                  <a:lnTo>
                    <a:pt x="262260" y="161318"/>
                  </a:lnTo>
                  <a:lnTo>
                    <a:pt x="263212" y="189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187983" y="2661094"/>
              <a:ext cx="147725" cy="174624"/>
            </a:xfrm>
            <a:custGeom>
              <a:avLst/>
              <a:gdLst/>
              <a:ahLst/>
              <a:cxnLst/>
              <a:rect l="0" t="0" r="0" b="0"/>
              <a:pathLst>
                <a:path w="147725" h="174624">
                  <a:moveTo>
                    <a:pt x="44887" y="76315"/>
                  </a:moveTo>
                  <a:lnTo>
                    <a:pt x="61655" y="81904"/>
                  </a:lnTo>
                  <a:lnTo>
                    <a:pt x="79246" y="81529"/>
                  </a:lnTo>
                  <a:lnTo>
                    <a:pt x="119135" y="71756"/>
                  </a:lnTo>
                  <a:lnTo>
                    <a:pt x="136767" y="59081"/>
                  </a:lnTo>
                  <a:lnTo>
                    <a:pt x="144745" y="50787"/>
                  </a:lnTo>
                  <a:lnTo>
                    <a:pt x="147724" y="41749"/>
                  </a:lnTo>
                  <a:lnTo>
                    <a:pt x="144795" y="22348"/>
                  </a:lnTo>
                  <a:lnTo>
                    <a:pt x="139568" y="14601"/>
                  </a:lnTo>
                  <a:lnTo>
                    <a:pt x="124403" y="2873"/>
                  </a:lnTo>
                  <a:lnTo>
                    <a:pt x="99724" y="0"/>
                  </a:lnTo>
                  <a:lnTo>
                    <a:pt x="72769" y="3793"/>
                  </a:lnTo>
                  <a:lnTo>
                    <a:pt x="52989" y="13277"/>
                  </a:lnTo>
                  <a:lnTo>
                    <a:pt x="28701" y="37360"/>
                  </a:lnTo>
                  <a:lnTo>
                    <a:pt x="3877" y="87259"/>
                  </a:lnTo>
                  <a:lnTo>
                    <a:pt x="0" y="97649"/>
                  </a:lnTo>
                  <a:lnTo>
                    <a:pt x="131" y="134629"/>
                  </a:lnTo>
                  <a:lnTo>
                    <a:pt x="4521" y="144437"/>
                  </a:lnTo>
                  <a:lnTo>
                    <a:pt x="18758" y="158454"/>
                  </a:lnTo>
                  <a:lnTo>
                    <a:pt x="46504" y="172922"/>
                  </a:lnTo>
                  <a:lnTo>
                    <a:pt x="66663" y="174623"/>
                  </a:lnTo>
                  <a:lnTo>
                    <a:pt x="118587" y="1710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411855" y="2516310"/>
              <a:ext cx="15425" cy="252685"/>
            </a:xfrm>
            <a:custGeom>
              <a:avLst/>
              <a:gdLst/>
              <a:ahLst/>
              <a:cxnLst/>
              <a:rect l="0" t="0" r="0" b="0"/>
              <a:pathLst>
                <a:path w="15425" h="252685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7"/>
                  </a:lnTo>
                  <a:lnTo>
                    <a:pt x="11698" y="171351"/>
                  </a:lnTo>
                  <a:lnTo>
                    <a:pt x="15424" y="21402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274984" y="2600538"/>
              <a:ext cx="189514" cy="42116"/>
            </a:xfrm>
            <a:custGeom>
              <a:avLst/>
              <a:gdLst/>
              <a:ahLst/>
              <a:cxnLst/>
              <a:rect l="0" t="0" r="0" b="0"/>
              <a:pathLst>
                <a:path w="189514" h="42116">
                  <a:moveTo>
                    <a:pt x="189513" y="0"/>
                  </a:moveTo>
                  <a:lnTo>
                    <a:pt x="141420" y="2340"/>
                  </a:lnTo>
                  <a:lnTo>
                    <a:pt x="84434" y="19786"/>
                  </a:lnTo>
                  <a:lnTo>
                    <a:pt x="24810" y="37268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485171" y="2616188"/>
              <a:ext cx="150606" cy="194921"/>
            </a:xfrm>
            <a:custGeom>
              <a:avLst/>
              <a:gdLst/>
              <a:ahLst/>
              <a:cxnLst/>
              <a:rect l="0" t="0" r="0" b="0"/>
              <a:pathLst>
                <a:path w="150606" h="194921">
                  <a:moveTo>
                    <a:pt x="10912" y="89635"/>
                  </a:moveTo>
                  <a:lnTo>
                    <a:pt x="22090" y="100814"/>
                  </a:lnTo>
                  <a:lnTo>
                    <a:pt x="43176" y="106302"/>
                  </a:lnTo>
                  <a:lnTo>
                    <a:pt x="98783" y="109825"/>
                  </a:lnTo>
                  <a:lnTo>
                    <a:pt x="120545" y="104068"/>
                  </a:lnTo>
                  <a:lnTo>
                    <a:pt x="129624" y="99257"/>
                  </a:lnTo>
                  <a:lnTo>
                    <a:pt x="142831" y="84553"/>
                  </a:lnTo>
                  <a:lnTo>
                    <a:pt x="147991" y="75719"/>
                  </a:lnTo>
                  <a:lnTo>
                    <a:pt x="150605" y="53425"/>
                  </a:lnTo>
                  <a:lnTo>
                    <a:pt x="149664" y="40928"/>
                  </a:lnTo>
                  <a:lnTo>
                    <a:pt x="144357" y="30258"/>
                  </a:lnTo>
                  <a:lnTo>
                    <a:pt x="125983" y="12163"/>
                  </a:lnTo>
                  <a:lnTo>
                    <a:pt x="102219" y="2561"/>
                  </a:lnTo>
                  <a:lnTo>
                    <a:pt x="89330" y="0"/>
                  </a:lnTo>
                  <a:lnTo>
                    <a:pt x="68771" y="3394"/>
                  </a:lnTo>
                  <a:lnTo>
                    <a:pt x="60013" y="7575"/>
                  </a:lnTo>
                  <a:lnTo>
                    <a:pt x="21910" y="46736"/>
                  </a:lnTo>
                  <a:lnTo>
                    <a:pt x="5661" y="68229"/>
                  </a:lnTo>
                  <a:lnTo>
                    <a:pt x="0" y="92600"/>
                  </a:lnTo>
                  <a:lnTo>
                    <a:pt x="2552" y="116689"/>
                  </a:lnTo>
                  <a:lnTo>
                    <a:pt x="11486" y="135195"/>
                  </a:lnTo>
                  <a:lnTo>
                    <a:pt x="35258" y="164356"/>
                  </a:lnTo>
                  <a:lnTo>
                    <a:pt x="64529" y="184044"/>
                  </a:lnTo>
                  <a:lnTo>
                    <a:pt x="95140" y="194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706653" y="2653181"/>
              <a:ext cx="115814" cy="194202"/>
            </a:xfrm>
            <a:custGeom>
              <a:avLst/>
              <a:gdLst/>
              <a:ahLst/>
              <a:cxnLst/>
              <a:rect l="0" t="0" r="0" b="0"/>
              <a:pathLst>
                <a:path w="115814" h="194202">
                  <a:moveTo>
                    <a:pt x="0" y="63171"/>
                  </a:moveTo>
                  <a:lnTo>
                    <a:pt x="17959" y="125451"/>
                  </a:lnTo>
                  <a:lnTo>
                    <a:pt x="24749" y="152072"/>
                  </a:lnTo>
                  <a:lnTo>
                    <a:pt x="41025" y="176382"/>
                  </a:lnTo>
                  <a:lnTo>
                    <a:pt x="55668" y="193036"/>
                  </a:lnTo>
                  <a:lnTo>
                    <a:pt x="54659" y="194201"/>
                  </a:lnTo>
                  <a:lnTo>
                    <a:pt x="50477" y="192638"/>
                  </a:lnTo>
                  <a:lnTo>
                    <a:pt x="42711" y="181543"/>
                  </a:lnTo>
                  <a:lnTo>
                    <a:pt x="21109" y="122523"/>
                  </a:lnTo>
                  <a:lnTo>
                    <a:pt x="16401" y="97738"/>
                  </a:lnTo>
                  <a:lnTo>
                    <a:pt x="18208" y="75025"/>
                  </a:lnTo>
                  <a:lnTo>
                    <a:pt x="31391" y="42507"/>
                  </a:lnTo>
                  <a:lnTo>
                    <a:pt x="46706" y="27471"/>
                  </a:lnTo>
                  <a:lnTo>
                    <a:pt x="93021" y="55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126074" y="2618577"/>
              <a:ext cx="171239" cy="187877"/>
            </a:xfrm>
            <a:custGeom>
              <a:avLst/>
              <a:gdLst/>
              <a:ahLst/>
              <a:cxnLst/>
              <a:rect l="0" t="0" r="0" b="0"/>
              <a:pathLst>
                <a:path w="171239" h="187877">
                  <a:moveTo>
                    <a:pt x="128060" y="13547"/>
                  </a:moveTo>
                  <a:lnTo>
                    <a:pt x="105703" y="2369"/>
                  </a:lnTo>
                  <a:lnTo>
                    <a:pt x="85369" y="0"/>
                  </a:lnTo>
                  <a:lnTo>
                    <a:pt x="43718" y="8011"/>
                  </a:lnTo>
                  <a:lnTo>
                    <a:pt x="17802" y="23085"/>
                  </a:lnTo>
                  <a:lnTo>
                    <a:pt x="5748" y="38843"/>
                  </a:lnTo>
                  <a:lnTo>
                    <a:pt x="895" y="47959"/>
                  </a:lnTo>
                  <a:lnTo>
                    <a:pt x="0" y="56375"/>
                  </a:lnTo>
                  <a:lnTo>
                    <a:pt x="5244" y="71966"/>
                  </a:lnTo>
                  <a:lnTo>
                    <a:pt x="12258" y="77060"/>
                  </a:lnTo>
                  <a:lnTo>
                    <a:pt x="64659" y="91494"/>
                  </a:lnTo>
                  <a:lnTo>
                    <a:pt x="115363" y="97704"/>
                  </a:lnTo>
                  <a:lnTo>
                    <a:pt x="142695" y="102813"/>
                  </a:lnTo>
                  <a:lnTo>
                    <a:pt x="153025" y="108153"/>
                  </a:lnTo>
                  <a:lnTo>
                    <a:pt x="167621" y="123444"/>
                  </a:lnTo>
                  <a:lnTo>
                    <a:pt x="170813" y="132435"/>
                  </a:lnTo>
                  <a:lnTo>
                    <a:pt x="171238" y="151784"/>
                  </a:lnTo>
                  <a:lnTo>
                    <a:pt x="164408" y="168962"/>
                  </a:lnTo>
                  <a:lnTo>
                    <a:pt x="159311" y="176819"/>
                  </a:lnTo>
                  <a:lnTo>
                    <a:pt x="150064" y="182056"/>
                  </a:lnTo>
                  <a:lnTo>
                    <a:pt x="124192" y="187876"/>
                  </a:lnTo>
                  <a:lnTo>
                    <a:pt x="75564" y="183206"/>
                  </a:lnTo>
                  <a:lnTo>
                    <a:pt x="28350" y="171019"/>
                  </a:lnTo>
                  <a:lnTo>
                    <a:pt x="1718" y="160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416524" y="2495253"/>
              <a:ext cx="37653" cy="315856"/>
            </a:xfrm>
            <a:custGeom>
              <a:avLst/>
              <a:gdLst/>
              <a:ahLst/>
              <a:cxnLst/>
              <a:rect l="0" t="0" r="0" b="0"/>
              <a:pathLst>
                <a:path w="37653" h="315856">
                  <a:moveTo>
                    <a:pt x="6067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2" y="146453"/>
                  </a:lnTo>
                  <a:lnTo>
                    <a:pt x="21660" y="206224"/>
                  </a:lnTo>
                  <a:lnTo>
                    <a:pt x="27214" y="259062"/>
                  </a:lnTo>
                  <a:lnTo>
                    <a:pt x="3765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306777" y="2615530"/>
              <a:ext cx="221100" cy="16595"/>
            </a:xfrm>
            <a:custGeom>
              <a:avLst/>
              <a:gdLst/>
              <a:ahLst/>
              <a:cxnLst/>
              <a:rect l="0" t="0" r="0" b="0"/>
              <a:pathLst>
                <a:path w="221100" h="16595">
                  <a:moveTo>
                    <a:pt x="221099" y="6065"/>
                  </a:moveTo>
                  <a:lnTo>
                    <a:pt x="178407" y="2946"/>
                  </a:lnTo>
                  <a:lnTo>
                    <a:pt x="156501" y="0"/>
                  </a:lnTo>
                  <a:lnTo>
                    <a:pt x="104310" y="4521"/>
                  </a:lnTo>
                  <a:lnTo>
                    <a:pt x="43372" y="1309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595509" y="2684766"/>
              <a:ext cx="16595" cy="157929"/>
            </a:xfrm>
            <a:custGeom>
              <a:avLst/>
              <a:gdLst/>
              <a:ahLst/>
              <a:cxnLst/>
              <a:rect l="0" t="0" r="0" b="0"/>
              <a:pathLst>
                <a:path w="16595" h="15792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4263" y="147741"/>
                  </a:lnTo>
                  <a:lnTo>
                    <a:pt x="1659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591046" y="2568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650248" y="2657472"/>
              <a:ext cx="130312" cy="167249"/>
            </a:xfrm>
            <a:custGeom>
              <a:avLst/>
              <a:gdLst/>
              <a:ahLst/>
              <a:cxnLst/>
              <a:rect l="0" t="0" r="0" b="0"/>
              <a:pathLst>
                <a:path w="130312" h="167249">
                  <a:moveTo>
                    <a:pt x="130311" y="16766"/>
                  </a:moveTo>
                  <a:lnTo>
                    <a:pt x="119133" y="5588"/>
                  </a:lnTo>
                  <a:lnTo>
                    <a:pt x="98048" y="99"/>
                  </a:lnTo>
                  <a:lnTo>
                    <a:pt x="72688" y="0"/>
                  </a:lnTo>
                  <a:lnTo>
                    <a:pt x="53619" y="7755"/>
                  </a:lnTo>
                  <a:lnTo>
                    <a:pt x="29728" y="25274"/>
                  </a:lnTo>
                  <a:lnTo>
                    <a:pt x="18148" y="44724"/>
                  </a:lnTo>
                  <a:lnTo>
                    <a:pt x="1181" y="89749"/>
                  </a:lnTo>
                  <a:lnTo>
                    <a:pt x="0" y="111204"/>
                  </a:lnTo>
                  <a:lnTo>
                    <a:pt x="1323" y="121839"/>
                  </a:lnTo>
                  <a:lnTo>
                    <a:pt x="12152" y="139894"/>
                  </a:lnTo>
                  <a:lnTo>
                    <a:pt x="29833" y="154548"/>
                  </a:lnTo>
                  <a:lnTo>
                    <a:pt x="53289" y="164960"/>
                  </a:lnTo>
                  <a:lnTo>
                    <a:pt x="79311" y="167248"/>
                  </a:lnTo>
                  <a:lnTo>
                    <a:pt x="130311" y="164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866983" y="2547896"/>
              <a:ext cx="60976" cy="315856"/>
            </a:xfrm>
            <a:custGeom>
              <a:avLst/>
              <a:gdLst/>
              <a:ahLst/>
              <a:cxnLst/>
              <a:rect l="0" t="0" r="0" b="0"/>
              <a:pathLst>
                <a:path w="60976" h="315856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9450" y="151117"/>
                  </a:lnTo>
                  <a:lnTo>
                    <a:pt x="16073" y="208552"/>
                  </a:lnTo>
                  <a:lnTo>
                    <a:pt x="23899" y="269183"/>
                  </a:lnTo>
                  <a:lnTo>
                    <a:pt x="36308" y="289653"/>
                  </a:lnTo>
                  <a:lnTo>
                    <a:pt x="6097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876473" y="2600538"/>
              <a:ext cx="135714" cy="210571"/>
            </a:xfrm>
            <a:custGeom>
              <a:avLst/>
              <a:gdLst/>
              <a:ahLst/>
              <a:cxnLst/>
              <a:rect l="0" t="0" r="0" b="0"/>
              <a:pathLst>
                <a:path w="135714" h="210571">
                  <a:moveTo>
                    <a:pt x="135713" y="0"/>
                  </a:moveTo>
                  <a:lnTo>
                    <a:pt x="118945" y="5590"/>
                  </a:lnTo>
                  <a:lnTo>
                    <a:pt x="58355" y="55709"/>
                  </a:lnTo>
                  <a:lnTo>
                    <a:pt x="8889" y="91189"/>
                  </a:lnTo>
                  <a:lnTo>
                    <a:pt x="3201" y="99397"/>
                  </a:lnTo>
                  <a:lnTo>
                    <a:pt x="0" y="117876"/>
                  </a:lnTo>
                  <a:lnTo>
                    <a:pt x="5596" y="134668"/>
                  </a:lnTo>
                  <a:lnTo>
                    <a:pt x="18221" y="151100"/>
                  </a:lnTo>
                  <a:lnTo>
                    <a:pt x="79260" y="200150"/>
                  </a:lnTo>
                  <a:lnTo>
                    <a:pt x="9360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5706445" y="2905865"/>
              <a:ext cx="3463877" cy="189514"/>
            </a:xfrm>
            <a:custGeom>
              <a:avLst/>
              <a:gdLst/>
              <a:ahLst/>
              <a:cxnLst/>
              <a:rect l="0" t="0" r="0" b="0"/>
              <a:pathLst>
                <a:path w="3463877" h="189514">
                  <a:moveTo>
                    <a:pt x="0" y="0"/>
                  </a:moveTo>
                  <a:lnTo>
                    <a:pt x="55045" y="16788"/>
                  </a:lnTo>
                  <a:lnTo>
                    <a:pt x="114512" y="26084"/>
                  </a:lnTo>
                  <a:lnTo>
                    <a:pt x="173311" y="37734"/>
                  </a:lnTo>
                  <a:lnTo>
                    <a:pt x="231200" y="41249"/>
                  </a:lnTo>
                  <a:lnTo>
                    <a:pt x="294525" y="49236"/>
                  </a:lnTo>
                  <a:lnTo>
                    <a:pt x="348080" y="51970"/>
                  </a:lnTo>
                  <a:lnTo>
                    <a:pt x="403720" y="52510"/>
                  </a:lnTo>
                  <a:lnTo>
                    <a:pt x="459770" y="52616"/>
                  </a:lnTo>
                  <a:lnTo>
                    <a:pt x="519021" y="52637"/>
                  </a:lnTo>
                  <a:lnTo>
                    <a:pt x="581115" y="58231"/>
                  </a:lnTo>
                  <a:lnTo>
                    <a:pt x="629847" y="61707"/>
                  </a:lnTo>
                  <a:lnTo>
                    <a:pt x="689141" y="68947"/>
                  </a:lnTo>
                  <a:lnTo>
                    <a:pt x="752357" y="64163"/>
                  </a:lnTo>
                  <a:lnTo>
                    <a:pt x="814682" y="64537"/>
                  </a:lnTo>
                  <a:lnTo>
                    <a:pt x="876387" y="71543"/>
                  </a:lnTo>
                  <a:lnTo>
                    <a:pt x="927255" y="73060"/>
                  </a:lnTo>
                  <a:lnTo>
                    <a:pt x="982491" y="73510"/>
                  </a:lnTo>
                  <a:lnTo>
                    <a:pt x="1040192" y="73643"/>
                  </a:lnTo>
                  <a:lnTo>
                    <a:pt x="1094333" y="73683"/>
                  </a:lnTo>
                  <a:lnTo>
                    <a:pt x="1150539" y="70575"/>
                  </a:lnTo>
                  <a:lnTo>
                    <a:pt x="1202288" y="68484"/>
                  </a:lnTo>
                  <a:lnTo>
                    <a:pt x="1249207" y="72154"/>
                  </a:lnTo>
                  <a:lnTo>
                    <a:pt x="1310681" y="73242"/>
                  </a:lnTo>
                  <a:lnTo>
                    <a:pt x="1356955" y="73496"/>
                  </a:lnTo>
                  <a:lnTo>
                    <a:pt x="1404817" y="73609"/>
                  </a:lnTo>
                  <a:lnTo>
                    <a:pt x="1450266" y="73659"/>
                  </a:lnTo>
                  <a:lnTo>
                    <a:pt x="1495031" y="73682"/>
                  </a:lnTo>
                  <a:lnTo>
                    <a:pt x="1542223" y="73691"/>
                  </a:lnTo>
                  <a:lnTo>
                    <a:pt x="1587374" y="73696"/>
                  </a:lnTo>
                  <a:lnTo>
                    <a:pt x="1646015" y="73698"/>
                  </a:lnTo>
                  <a:lnTo>
                    <a:pt x="1702385" y="76819"/>
                  </a:lnTo>
                  <a:lnTo>
                    <a:pt x="1761592" y="82033"/>
                  </a:lnTo>
                  <a:lnTo>
                    <a:pt x="1818128" y="86697"/>
                  </a:lnTo>
                  <a:lnTo>
                    <a:pt x="1877384" y="92368"/>
                  </a:lnTo>
                  <a:lnTo>
                    <a:pt x="1930815" y="94049"/>
                  </a:lnTo>
                  <a:lnTo>
                    <a:pt x="1984863" y="94547"/>
                  </a:lnTo>
                  <a:lnTo>
                    <a:pt x="2039457" y="89126"/>
                  </a:lnTo>
                  <a:lnTo>
                    <a:pt x="2097887" y="93206"/>
                  </a:lnTo>
                  <a:lnTo>
                    <a:pt x="2151860" y="94450"/>
                  </a:lnTo>
                  <a:lnTo>
                    <a:pt x="2208751" y="94696"/>
                  </a:lnTo>
                  <a:lnTo>
                    <a:pt x="2271981" y="97864"/>
                  </a:lnTo>
                  <a:lnTo>
                    <a:pt x="2329879" y="103819"/>
                  </a:lnTo>
                  <a:lnTo>
                    <a:pt x="2392108" y="113425"/>
                  </a:lnTo>
                  <a:lnTo>
                    <a:pt x="2452133" y="115342"/>
                  </a:lnTo>
                  <a:lnTo>
                    <a:pt x="2511909" y="115720"/>
                  </a:lnTo>
                  <a:lnTo>
                    <a:pt x="2571897" y="115795"/>
                  </a:lnTo>
                  <a:lnTo>
                    <a:pt x="2634136" y="115810"/>
                  </a:lnTo>
                  <a:lnTo>
                    <a:pt x="2682894" y="121401"/>
                  </a:lnTo>
                  <a:lnTo>
                    <a:pt x="2734385" y="124878"/>
                  </a:lnTo>
                  <a:lnTo>
                    <a:pt x="2786686" y="125908"/>
                  </a:lnTo>
                  <a:lnTo>
                    <a:pt x="2839227" y="126213"/>
                  </a:lnTo>
                  <a:lnTo>
                    <a:pt x="2902148" y="133552"/>
                  </a:lnTo>
                  <a:lnTo>
                    <a:pt x="2952467" y="137057"/>
                  </a:lnTo>
                  <a:lnTo>
                    <a:pt x="3004421" y="143815"/>
                  </a:lnTo>
                  <a:lnTo>
                    <a:pt x="3056860" y="146337"/>
                  </a:lnTo>
                  <a:lnTo>
                    <a:pt x="3109442" y="148254"/>
                  </a:lnTo>
                  <a:lnTo>
                    <a:pt x="3162067" y="154541"/>
                  </a:lnTo>
                  <a:lnTo>
                    <a:pt x="3214704" y="158094"/>
                  </a:lnTo>
                  <a:lnTo>
                    <a:pt x="3268514" y="164866"/>
                  </a:lnTo>
                  <a:lnTo>
                    <a:pt x="3327222" y="168562"/>
                  </a:lnTo>
                  <a:lnTo>
                    <a:pt x="3381012" y="175376"/>
                  </a:lnTo>
                  <a:lnTo>
                    <a:pt x="3435463" y="181391"/>
                  </a:lnTo>
                  <a:lnTo>
                    <a:pt x="346387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4" name="Freeform 243"/>
          <p:cNvSpPr/>
          <p:nvPr/>
        </p:nvSpPr>
        <p:spPr>
          <a:xfrm>
            <a:off x="2695295" y="3316477"/>
            <a:ext cx="6327628" cy="336257"/>
          </a:xfrm>
          <a:custGeom>
            <a:avLst/>
            <a:gdLst/>
            <a:ahLst/>
            <a:cxnLst/>
            <a:rect l="0" t="0" r="0" b="0"/>
            <a:pathLst>
              <a:path w="6327628" h="336257">
                <a:moveTo>
                  <a:pt x="0" y="315854"/>
                </a:moveTo>
                <a:lnTo>
                  <a:pt x="58617" y="324919"/>
                </a:lnTo>
                <a:lnTo>
                  <a:pt x="121196" y="326094"/>
                </a:lnTo>
                <a:lnTo>
                  <a:pt x="172521" y="327467"/>
                </a:lnTo>
                <a:lnTo>
                  <a:pt x="223602" y="333593"/>
                </a:lnTo>
                <a:lnTo>
                  <a:pt x="283378" y="336256"/>
                </a:lnTo>
                <a:lnTo>
                  <a:pt x="345834" y="331192"/>
                </a:lnTo>
                <a:lnTo>
                  <a:pt x="407261" y="327333"/>
                </a:lnTo>
                <a:lnTo>
                  <a:pt x="457322" y="325494"/>
                </a:lnTo>
                <a:lnTo>
                  <a:pt x="508030" y="319230"/>
                </a:lnTo>
                <a:lnTo>
                  <a:pt x="567678" y="316521"/>
                </a:lnTo>
                <a:lnTo>
                  <a:pt x="624521" y="315986"/>
                </a:lnTo>
                <a:lnTo>
                  <a:pt x="672344" y="310304"/>
                </a:lnTo>
                <a:lnTo>
                  <a:pt x="732500" y="306309"/>
                </a:lnTo>
                <a:lnTo>
                  <a:pt x="792562" y="302401"/>
                </a:lnTo>
                <a:lnTo>
                  <a:pt x="854816" y="296299"/>
                </a:lnTo>
                <a:lnTo>
                  <a:pt x="912173" y="286689"/>
                </a:lnTo>
                <a:lnTo>
                  <a:pt x="971682" y="276644"/>
                </a:lnTo>
                <a:lnTo>
                  <a:pt x="1033827" y="268725"/>
                </a:lnTo>
                <a:lnTo>
                  <a:pt x="1082568" y="264845"/>
                </a:lnTo>
                <a:lnTo>
                  <a:pt x="1134055" y="263695"/>
                </a:lnTo>
                <a:lnTo>
                  <a:pt x="1189383" y="254902"/>
                </a:lnTo>
                <a:lnTo>
                  <a:pt x="1237323" y="246452"/>
                </a:lnTo>
                <a:lnTo>
                  <a:pt x="1288573" y="242258"/>
                </a:lnTo>
                <a:lnTo>
                  <a:pt x="1340802" y="235296"/>
                </a:lnTo>
                <a:lnTo>
                  <a:pt x="1393323" y="231544"/>
                </a:lnTo>
                <a:lnTo>
                  <a:pt x="1445929" y="223543"/>
                </a:lnTo>
                <a:lnTo>
                  <a:pt x="1499731" y="214933"/>
                </a:lnTo>
                <a:lnTo>
                  <a:pt x="1556096" y="210692"/>
                </a:lnTo>
                <a:lnTo>
                  <a:pt x="1614601" y="202491"/>
                </a:lnTo>
                <a:lnTo>
                  <a:pt x="1667730" y="197648"/>
                </a:lnTo>
                <a:lnTo>
                  <a:pt x="1727926" y="191923"/>
                </a:lnTo>
                <a:lnTo>
                  <a:pt x="1780857" y="187107"/>
                </a:lnTo>
                <a:lnTo>
                  <a:pt x="1828126" y="181391"/>
                </a:lnTo>
                <a:lnTo>
                  <a:pt x="1883465" y="179697"/>
                </a:lnTo>
                <a:lnTo>
                  <a:pt x="1933788" y="176076"/>
                </a:lnTo>
                <a:lnTo>
                  <a:pt x="1984573" y="170713"/>
                </a:lnTo>
                <a:lnTo>
                  <a:pt x="2047848" y="163312"/>
                </a:lnTo>
                <a:lnTo>
                  <a:pt x="2094278" y="159522"/>
                </a:lnTo>
                <a:lnTo>
                  <a:pt x="2150669" y="158400"/>
                </a:lnTo>
                <a:lnTo>
                  <a:pt x="2200652" y="152478"/>
                </a:lnTo>
                <a:lnTo>
                  <a:pt x="2256276" y="148903"/>
                </a:lnTo>
                <a:lnTo>
                  <a:pt x="2299744" y="144948"/>
                </a:lnTo>
                <a:lnTo>
                  <a:pt x="2345190" y="140460"/>
                </a:lnTo>
                <a:lnTo>
                  <a:pt x="2388784" y="138465"/>
                </a:lnTo>
                <a:lnTo>
                  <a:pt x="2431556" y="134460"/>
                </a:lnTo>
                <a:lnTo>
                  <a:pt x="2475133" y="129949"/>
                </a:lnTo>
                <a:lnTo>
                  <a:pt x="2521796" y="127945"/>
                </a:lnTo>
                <a:lnTo>
                  <a:pt x="2566712" y="127054"/>
                </a:lnTo>
                <a:lnTo>
                  <a:pt x="2622102" y="123433"/>
                </a:lnTo>
                <a:lnTo>
                  <a:pt x="2677848" y="117318"/>
                </a:lnTo>
                <a:lnTo>
                  <a:pt x="2731070" y="116259"/>
                </a:lnTo>
                <a:lnTo>
                  <a:pt x="2780114" y="115945"/>
                </a:lnTo>
                <a:lnTo>
                  <a:pt x="2835461" y="110263"/>
                </a:lnTo>
                <a:lnTo>
                  <a:pt x="2885135" y="106760"/>
                </a:lnTo>
                <a:lnTo>
                  <a:pt x="2940667" y="100132"/>
                </a:lnTo>
                <a:lnTo>
                  <a:pt x="2990396" y="96349"/>
                </a:lnTo>
                <a:lnTo>
                  <a:pt x="3051534" y="89639"/>
                </a:lnTo>
                <a:lnTo>
                  <a:pt x="3097729" y="86632"/>
                </a:lnTo>
                <a:lnTo>
                  <a:pt x="3160415" y="84940"/>
                </a:lnTo>
                <a:lnTo>
                  <a:pt x="3217929" y="78779"/>
                </a:lnTo>
                <a:lnTo>
                  <a:pt x="3273830" y="73533"/>
                </a:lnTo>
                <a:lnTo>
                  <a:pt x="3327628" y="66761"/>
                </a:lnTo>
                <a:lnTo>
                  <a:pt x="3377752" y="63064"/>
                </a:lnTo>
                <a:lnTo>
                  <a:pt x="3420140" y="58054"/>
                </a:lnTo>
                <a:lnTo>
                  <a:pt x="3466274" y="55047"/>
                </a:lnTo>
                <a:lnTo>
                  <a:pt x="3525808" y="50235"/>
                </a:lnTo>
                <a:lnTo>
                  <a:pt x="3582954" y="43718"/>
                </a:lnTo>
                <a:lnTo>
                  <a:pt x="3636418" y="37000"/>
                </a:lnTo>
                <a:lnTo>
                  <a:pt x="3679381" y="33991"/>
                </a:lnTo>
                <a:lnTo>
                  <a:pt x="3737129" y="29178"/>
                </a:lnTo>
                <a:lnTo>
                  <a:pt x="3793672" y="22661"/>
                </a:lnTo>
                <a:lnTo>
                  <a:pt x="3852622" y="21532"/>
                </a:lnTo>
                <a:lnTo>
                  <a:pt x="3898304" y="18148"/>
                </a:lnTo>
                <a:lnTo>
                  <a:pt x="3960703" y="12786"/>
                </a:lnTo>
                <a:lnTo>
                  <a:pt x="4018186" y="11197"/>
                </a:lnTo>
                <a:lnTo>
                  <a:pt x="4077721" y="10726"/>
                </a:lnTo>
                <a:lnTo>
                  <a:pt x="4134356" y="10586"/>
                </a:lnTo>
                <a:lnTo>
                  <a:pt x="4193641" y="7426"/>
                </a:lnTo>
                <a:lnTo>
                  <a:pt x="4237723" y="5319"/>
                </a:lnTo>
                <a:lnTo>
                  <a:pt x="4262873" y="7043"/>
                </a:lnTo>
                <a:lnTo>
                  <a:pt x="4317147" y="1737"/>
                </a:lnTo>
                <a:lnTo>
                  <a:pt x="4372927" y="343"/>
                </a:lnTo>
                <a:lnTo>
                  <a:pt x="4431745" y="101"/>
                </a:lnTo>
                <a:lnTo>
                  <a:pt x="4484267" y="29"/>
                </a:lnTo>
                <a:lnTo>
                  <a:pt x="4545105" y="5"/>
                </a:lnTo>
                <a:lnTo>
                  <a:pt x="4593894" y="1"/>
                </a:lnTo>
                <a:lnTo>
                  <a:pt x="4652895" y="0"/>
                </a:lnTo>
                <a:lnTo>
                  <a:pt x="4709610" y="5589"/>
                </a:lnTo>
                <a:lnTo>
                  <a:pt x="4765873" y="9552"/>
                </a:lnTo>
                <a:lnTo>
                  <a:pt x="4822046" y="10335"/>
                </a:lnTo>
                <a:lnTo>
                  <a:pt x="4878203" y="10490"/>
                </a:lnTo>
                <a:lnTo>
                  <a:pt x="4941592" y="10521"/>
                </a:lnTo>
                <a:lnTo>
                  <a:pt x="5000387" y="13646"/>
                </a:lnTo>
                <a:lnTo>
                  <a:pt x="5062649" y="19593"/>
                </a:lnTo>
                <a:lnTo>
                  <a:pt x="5122868" y="20767"/>
                </a:lnTo>
                <a:lnTo>
                  <a:pt x="5179823" y="20999"/>
                </a:lnTo>
                <a:lnTo>
                  <a:pt x="5241723" y="21045"/>
                </a:lnTo>
                <a:lnTo>
                  <a:pt x="5303040" y="28290"/>
                </a:lnTo>
                <a:lnTo>
                  <a:pt x="5351912" y="30609"/>
                </a:lnTo>
                <a:lnTo>
                  <a:pt x="5414059" y="31392"/>
                </a:lnTo>
                <a:lnTo>
                  <a:pt x="5465005" y="31527"/>
                </a:lnTo>
                <a:lnTo>
                  <a:pt x="5514025" y="34687"/>
                </a:lnTo>
                <a:lnTo>
                  <a:pt x="5561305" y="39913"/>
                </a:lnTo>
                <a:lnTo>
                  <a:pt x="5624094" y="41679"/>
                </a:lnTo>
                <a:lnTo>
                  <a:pt x="5672946" y="47574"/>
                </a:lnTo>
                <a:lnTo>
                  <a:pt x="5724467" y="51140"/>
                </a:lnTo>
                <a:lnTo>
                  <a:pt x="5776777" y="52197"/>
                </a:lnTo>
                <a:lnTo>
                  <a:pt x="5829320" y="58099"/>
                </a:lnTo>
                <a:lnTo>
                  <a:pt x="5881934" y="61668"/>
                </a:lnTo>
                <a:lnTo>
                  <a:pt x="5934567" y="62725"/>
                </a:lnTo>
                <a:lnTo>
                  <a:pt x="5987207" y="63038"/>
                </a:lnTo>
                <a:lnTo>
                  <a:pt x="6039848" y="68721"/>
                </a:lnTo>
                <a:lnTo>
                  <a:pt x="6102802" y="73885"/>
                </a:lnTo>
                <a:lnTo>
                  <a:pt x="6153128" y="80643"/>
                </a:lnTo>
                <a:lnTo>
                  <a:pt x="6203914" y="83165"/>
                </a:lnTo>
                <a:lnTo>
                  <a:pt x="6251457" y="83913"/>
                </a:lnTo>
                <a:lnTo>
                  <a:pt x="6310502" y="84165"/>
                </a:lnTo>
                <a:lnTo>
                  <a:pt x="6327627" y="842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0" name="Group 259"/>
          <p:cNvGrpSpPr/>
          <p:nvPr/>
        </p:nvGrpSpPr>
        <p:grpSpPr>
          <a:xfrm>
            <a:off x="5905467" y="2980041"/>
            <a:ext cx="2896357" cy="358464"/>
            <a:chOff x="5905467" y="2980041"/>
            <a:chExt cx="2896357" cy="358464"/>
          </a:xfrm>
        </p:grpSpPr>
        <p:sp>
          <p:nvSpPr>
            <p:cNvPr id="245" name="Freeform 244"/>
            <p:cNvSpPr/>
            <p:nvPr/>
          </p:nvSpPr>
          <p:spPr>
            <a:xfrm>
              <a:off x="5905467" y="3011188"/>
              <a:ext cx="223738" cy="254876"/>
            </a:xfrm>
            <a:custGeom>
              <a:avLst/>
              <a:gdLst/>
              <a:ahLst/>
              <a:cxnLst/>
              <a:rect l="0" t="0" r="0" b="0"/>
              <a:pathLst>
                <a:path w="223738" h="254876">
                  <a:moveTo>
                    <a:pt x="201061" y="10490"/>
                  </a:moveTo>
                  <a:lnTo>
                    <a:pt x="163583" y="2157"/>
                  </a:lnTo>
                  <a:lnTo>
                    <a:pt x="112160" y="395"/>
                  </a:lnTo>
                  <a:lnTo>
                    <a:pt x="56941" y="47"/>
                  </a:lnTo>
                  <a:lnTo>
                    <a:pt x="28994" y="0"/>
                  </a:lnTo>
                  <a:lnTo>
                    <a:pt x="18499" y="3497"/>
                  </a:lnTo>
                  <a:lnTo>
                    <a:pt x="3719" y="16741"/>
                  </a:lnTo>
                  <a:lnTo>
                    <a:pt x="479" y="25186"/>
                  </a:lnTo>
                  <a:lnTo>
                    <a:pt x="0" y="43928"/>
                  </a:lnTo>
                  <a:lnTo>
                    <a:pt x="6307" y="74210"/>
                  </a:lnTo>
                  <a:lnTo>
                    <a:pt x="12734" y="81046"/>
                  </a:lnTo>
                  <a:lnTo>
                    <a:pt x="32352" y="88642"/>
                  </a:lnTo>
                  <a:lnTo>
                    <a:pt x="93548" y="88705"/>
                  </a:lnTo>
                  <a:lnTo>
                    <a:pt x="155361" y="103502"/>
                  </a:lnTo>
                  <a:lnTo>
                    <a:pt x="188300" y="122018"/>
                  </a:lnTo>
                  <a:lnTo>
                    <a:pt x="212228" y="149210"/>
                  </a:lnTo>
                  <a:lnTo>
                    <a:pt x="222792" y="169240"/>
                  </a:lnTo>
                  <a:lnTo>
                    <a:pt x="223737" y="178324"/>
                  </a:lnTo>
                  <a:lnTo>
                    <a:pt x="218548" y="194658"/>
                  </a:lnTo>
                  <a:lnTo>
                    <a:pt x="202473" y="217007"/>
                  </a:lnTo>
                  <a:lnTo>
                    <a:pt x="177303" y="238447"/>
                  </a:lnTo>
                  <a:lnTo>
                    <a:pt x="136440" y="254028"/>
                  </a:lnTo>
                  <a:lnTo>
                    <a:pt x="92877" y="254875"/>
                  </a:lnTo>
                  <a:lnTo>
                    <a:pt x="36729" y="241486"/>
                  </a:lnTo>
                  <a:lnTo>
                    <a:pt x="11548" y="231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6330073" y="2980041"/>
              <a:ext cx="187068" cy="304894"/>
            </a:xfrm>
            <a:custGeom>
              <a:avLst/>
              <a:gdLst/>
              <a:ahLst/>
              <a:cxnLst/>
              <a:rect l="0" t="0" r="0" b="0"/>
              <a:pathLst>
                <a:path w="187068" h="304894">
                  <a:moveTo>
                    <a:pt x="102838" y="167979"/>
                  </a:moveTo>
                  <a:lnTo>
                    <a:pt x="97249" y="151212"/>
                  </a:lnTo>
                  <a:lnTo>
                    <a:pt x="90924" y="146273"/>
                  </a:lnTo>
                  <a:lnTo>
                    <a:pt x="71417" y="140784"/>
                  </a:lnTo>
                  <a:lnTo>
                    <a:pt x="50269" y="144584"/>
                  </a:lnTo>
                  <a:lnTo>
                    <a:pt x="39716" y="148873"/>
                  </a:lnTo>
                  <a:lnTo>
                    <a:pt x="24872" y="162997"/>
                  </a:lnTo>
                  <a:lnTo>
                    <a:pt x="5810" y="200660"/>
                  </a:lnTo>
                  <a:lnTo>
                    <a:pt x="0" y="237064"/>
                  </a:lnTo>
                  <a:lnTo>
                    <a:pt x="3868" y="271897"/>
                  </a:lnTo>
                  <a:lnTo>
                    <a:pt x="12449" y="290594"/>
                  </a:lnTo>
                  <a:lnTo>
                    <a:pt x="18012" y="298856"/>
                  </a:lnTo>
                  <a:lnTo>
                    <a:pt x="25231" y="303193"/>
                  </a:lnTo>
                  <a:lnTo>
                    <a:pt x="42610" y="304893"/>
                  </a:lnTo>
                  <a:lnTo>
                    <a:pt x="58912" y="298630"/>
                  </a:lnTo>
                  <a:lnTo>
                    <a:pt x="73957" y="286878"/>
                  </a:lnTo>
                  <a:lnTo>
                    <a:pt x="94411" y="260530"/>
                  </a:lnTo>
                  <a:lnTo>
                    <a:pt x="107230" y="229327"/>
                  </a:lnTo>
                  <a:lnTo>
                    <a:pt x="118149" y="169357"/>
                  </a:lnTo>
                  <a:lnTo>
                    <a:pt x="129996" y="116562"/>
                  </a:lnTo>
                  <a:lnTo>
                    <a:pt x="130430" y="54141"/>
                  </a:lnTo>
                  <a:lnTo>
                    <a:pt x="119597" y="1993"/>
                  </a:lnTo>
                  <a:lnTo>
                    <a:pt x="117521" y="0"/>
                  </a:lnTo>
                  <a:lnTo>
                    <a:pt x="115213" y="13383"/>
                  </a:lnTo>
                  <a:lnTo>
                    <a:pt x="125063" y="66252"/>
                  </a:lnTo>
                  <a:lnTo>
                    <a:pt x="141597" y="127287"/>
                  </a:lnTo>
                  <a:lnTo>
                    <a:pt x="158631" y="184464"/>
                  </a:lnTo>
                  <a:lnTo>
                    <a:pt x="187067" y="231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569782" y="3063792"/>
              <a:ext cx="94757" cy="147671"/>
            </a:xfrm>
            <a:custGeom>
              <a:avLst/>
              <a:gdLst/>
              <a:ahLst/>
              <a:cxnLst/>
              <a:rect l="0" t="0" r="0" b="0"/>
              <a:pathLst>
                <a:path w="94757" h="147671">
                  <a:moveTo>
                    <a:pt x="0" y="52643"/>
                  </a:moveTo>
                  <a:lnTo>
                    <a:pt x="14654" y="111260"/>
                  </a:lnTo>
                  <a:lnTo>
                    <a:pt x="24750" y="146050"/>
                  </a:lnTo>
                  <a:lnTo>
                    <a:pt x="25858" y="147670"/>
                  </a:lnTo>
                  <a:lnTo>
                    <a:pt x="22803" y="85759"/>
                  </a:lnTo>
                  <a:lnTo>
                    <a:pt x="30804" y="47377"/>
                  </a:lnTo>
                  <a:lnTo>
                    <a:pt x="41377" y="28466"/>
                  </a:lnTo>
                  <a:lnTo>
                    <a:pt x="56994" y="15382"/>
                  </a:lnTo>
                  <a:lnTo>
                    <a:pt x="79278" y="455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6720331" y="3095378"/>
              <a:ext cx="102136" cy="106554"/>
            </a:xfrm>
            <a:custGeom>
              <a:avLst/>
              <a:gdLst/>
              <a:ahLst/>
              <a:cxnLst/>
              <a:rect l="0" t="0" r="0" b="0"/>
              <a:pathLst>
                <a:path w="102136" h="106554">
                  <a:moveTo>
                    <a:pt x="70549" y="0"/>
                  </a:moveTo>
                  <a:lnTo>
                    <a:pt x="26587" y="20243"/>
                  </a:lnTo>
                  <a:lnTo>
                    <a:pt x="12796" y="35903"/>
                  </a:lnTo>
                  <a:lnTo>
                    <a:pt x="3937" y="55731"/>
                  </a:lnTo>
                  <a:lnTo>
                    <a:pt x="0" y="80141"/>
                  </a:lnTo>
                  <a:lnTo>
                    <a:pt x="2460" y="89692"/>
                  </a:lnTo>
                  <a:lnTo>
                    <a:pt x="7608" y="97229"/>
                  </a:lnTo>
                  <a:lnTo>
                    <a:pt x="14551" y="103424"/>
                  </a:lnTo>
                  <a:lnTo>
                    <a:pt x="22689" y="106384"/>
                  </a:lnTo>
                  <a:lnTo>
                    <a:pt x="41090" y="106553"/>
                  </a:lnTo>
                  <a:lnTo>
                    <a:pt x="71180" y="94482"/>
                  </a:lnTo>
                  <a:lnTo>
                    <a:pt x="85648" y="76307"/>
                  </a:lnTo>
                  <a:lnTo>
                    <a:pt x="94808" y="52632"/>
                  </a:lnTo>
                  <a:lnTo>
                    <a:pt x="1021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6896165" y="3084872"/>
              <a:ext cx="102472" cy="253633"/>
            </a:xfrm>
            <a:custGeom>
              <a:avLst/>
              <a:gdLst/>
              <a:ahLst/>
              <a:cxnLst/>
              <a:rect l="0" t="0" r="0" b="0"/>
              <a:pathLst>
                <a:path w="102472" h="253633">
                  <a:moveTo>
                    <a:pt x="0" y="63148"/>
                  </a:moveTo>
                  <a:lnTo>
                    <a:pt x="0" y="117293"/>
                  </a:lnTo>
                  <a:lnTo>
                    <a:pt x="5589" y="172240"/>
                  </a:lnTo>
                  <a:lnTo>
                    <a:pt x="10723" y="226984"/>
                  </a:lnTo>
                  <a:lnTo>
                    <a:pt x="16306" y="253632"/>
                  </a:lnTo>
                  <a:lnTo>
                    <a:pt x="12760" y="233192"/>
                  </a:lnTo>
                  <a:lnTo>
                    <a:pt x="7850" y="170826"/>
                  </a:lnTo>
                  <a:lnTo>
                    <a:pt x="1551" y="112754"/>
                  </a:lnTo>
                  <a:lnTo>
                    <a:pt x="2647" y="57392"/>
                  </a:lnTo>
                  <a:lnTo>
                    <a:pt x="16902" y="23618"/>
                  </a:lnTo>
                  <a:lnTo>
                    <a:pt x="29349" y="6195"/>
                  </a:lnTo>
                  <a:lnTo>
                    <a:pt x="37114" y="1783"/>
                  </a:lnTo>
                  <a:lnTo>
                    <a:pt x="55099" y="0"/>
                  </a:lnTo>
                  <a:lnTo>
                    <a:pt x="71673" y="6227"/>
                  </a:lnTo>
                  <a:lnTo>
                    <a:pt x="79368" y="11163"/>
                  </a:lnTo>
                  <a:lnTo>
                    <a:pt x="91037" y="26006"/>
                  </a:lnTo>
                  <a:lnTo>
                    <a:pt x="98952" y="45471"/>
                  </a:lnTo>
                  <a:lnTo>
                    <a:pt x="102471" y="69720"/>
                  </a:lnTo>
                  <a:lnTo>
                    <a:pt x="99900" y="79228"/>
                  </a:lnTo>
                  <a:lnTo>
                    <a:pt x="94676" y="86736"/>
                  </a:lnTo>
                  <a:lnTo>
                    <a:pt x="52643" y="115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033036" y="3084849"/>
              <a:ext cx="110866" cy="157929"/>
            </a:xfrm>
            <a:custGeom>
              <a:avLst/>
              <a:gdLst/>
              <a:ahLst/>
              <a:cxnLst/>
              <a:rect l="0" t="0" r="0" b="0"/>
              <a:pathLst>
                <a:path w="110866" h="157929">
                  <a:moveTo>
                    <a:pt x="105285" y="0"/>
                  </a:moveTo>
                  <a:lnTo>
                    <a:pt x="44412" y="37448"/>
                  </a:lnTo>
                  <a:lnTo>
                    <a:pt x="14491" y="69269"/>
                  </a:lnTo>
                  <a:lnTo>
                    <a:pt x="13171" y="75425"/>
                  </a:lnTo>
                  <a:lnTo>
                    <a:pt x="15800" y="80699"/>
                  </a:lnTo>
                  <a:lnTo>
                    <a:pt x="28079" y="89679"/>
                  </a:lnTo>
                  <a:lnTo>
                    <a:pt x="84845" y="112167"/>
                  </a:lnTo>
                  <a:lnTo>
                    <a:pt x="105559" y="119262"/>
                  </a:lnTo>
                  <a:lnTo>
                    <a:pt x="110147" y="123962"/>
                  </a:lnTo>
                  <a:lnTo>
                    <a:pt x="110865" y="129435"/>
                  </a:lnTo>
                  <a:lnTo>
                    <a:pt x="109006" y="135423"/>
                  </a:lnTo>
                  <a:lnTo>
                    <a:pt x="97580" y="145196"/>
                  </a:lnTo>
                  <a:lnTo>
                    <a:pt x="79634" y="152269"/>
                  </a:lnTo>
                  <a:lnTo>
                    <a:pt x="33104" y="15681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419370" y="3116435"/>
              <a:ext cx="116298" cy="159179"/>
            </a:xfrm>
            <a:custGeom>
              <a:avLst/>
              <a:gdLst/>
              <a:ahLst/>
              <a:cxnLst/>
              <a:rect l="0" t="0" r="0" b="0"/>
              <a:pathLst>
                <a:path w="116298" h="159179">
                  <a:moveTo>
                    <a:pt x="76920" y="21057"/>
                  </a:moveTo>
                  <a:lnTo>
                    <a:pt x="18357" y="70555"/>
                  </a:lnTo>
                  <a:lnTo>
                    <a:pt x="2116" y="96944"/>
                  </a:lnTo>
                  <a:lnTo>
                    <a:pt x="0" y="119906"/>
                  </a:lnTo>
                  <a:lnTo>
                    <a:pt x="1073" y="132579"/>
                  </a:lnTo>
                  <a:lnTo>
                    <a:pt x="5299" y="142199"/>
                  </a:lnTo>
                  <a:lnTo>
                    <a:pt x="19352" y="156006"/>
                  </a:lnTo>
                  <a:lnTo>
                    <a:pt x="28013" y="158986"/>
                  </a:lnTo>
                  <a:lnTo>
                    <a:pt x="46995" y="159178"/>
                  </a:lnTo>
                  <a:lnTo>
                    <a:pt x="64009" y="152244"/>
                  </a:lnTo>
                  <a:lnTo>
                    <a:pt x="93997" y="128729"/>
                  </a:lnTo>
                  <a:lnTo>
                    <a:pt x="109796" y="102872"/>
                  </a:lnTo>
                  <a:lnTo>
                    <a:pt x="116297" y="67395"/>
                  </a:lnTo>
                  <a:lnTo>
                    <a:pt x="111578" y="47111"/>
                  </a:lnTo>
                  <a:lnTo>
                    <a:pt x="76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596592" y="3047678"/>
              <a:ext cx="68155" cy="258271"/>
            </a:xfrm>
            <a:custGeom>
              <a:avLst/>
              <a:gdLst/>
              <a:ahLst/>
              <a:cxnLst/>
              <a:rect l="0" t="0" r="0" b="0"/>
              <a:pathLst>
                <a:path w="68155" h="258271">
                  <a:moveTo>
                    <a:pt x="57626" y="258270"/>
                  </a:moveTo>
                  <a:lnTo>
                    <a:pt x="46447" y="247091"/>
                  </a:lnTo>
                  <a:lnTo>
                    <a:pt x="40959" y="229125"/>
                  </a:lnTo>
                  <a:lnTo>
                    <a:pt x="28741" y="174363"/>
                  </a:lnTo>
                  <a:lnTo>
                    <a:pt x="11895" y="115853"/>
                  </a:lnTo>
                  <a:lnTo>
                    <a:pt x="5178" y="62505"/>
                  </a:lnTo>
                  <a:lnTo>
                    <a:pt x="0" y="39072"/>
                  </a:lnTo>
                  <a:lnTo>
                    <a:pt x="491" y="29080"/>
                  </a:lnTo>
                  <a:lnTo>
                    <a:pt x="7276" y="11738"/>
                  </a:lnTo>
                  <a:lnTo>
                    <a:pt x="14700" y="6178"/>
                  </a:lnTo>
                  <a:lnTo>
                    <a:pt x="35428" y="0"/>
                  </a:lnTo>
                  <a:lnTo>
                    <a:pt x="50879" y="373"/>
                  </a:lnTo>
                  <a:lnTo>
                    <a:pt x="68154" y="5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559461" y="316907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919625" y="3148020"/>
              <a:ext cx="184537" cy="158009"/>
            </a:xfrm>
            <a:custGeom>
              <a:avLst/>
              <a:gdLst/>
              <a:ahLst/>
              <a:cxnLst/>
              <a:rect l="0" t="0" r="0" b="0"/>
              <a:pathLst>
                <a:path w="184537" h="158009">
                  <a:moveTo>
                    <a:pt x="8333" y="21057"/>
                  </a:moveTo>
                  <a:lnTo>
                    <a:pt x="0" y="58535"/>
                  </a:lnTo>
                  <a:lnTo>
                    <a:pt x="1120" y="83338"/>
                  </a:lnTo>
                  <a:lnTo>
                    <a:pt x="9417" y="109959"/>
                  </a:lnTo>
                  <a:lnTo>
                    <a:pt x="16075" y="117760"/>
                  </a:lnTo>
                  <a:lnTo>
                    <a:pt x="24023" y="121790"/>
                  </a:lnTo>
                  <a:lnTo>
                    <a:pt x="32832" y="123308"/>
                  </a:lnTo>
                  <a:lnTo>
                    <a:pt x="41043" y="121980"/>
                  </a:lnTo>
                  <a:lnTo>
                    <a:pt x="56406" y="114264"/>
                  </a:lnTo>
                  <a:lnTo>
                    <a:pt x="67914" y="99917"/>
                  </a:lnTo>
                  <a:lnTo>
                    <a:pt x="72620" y="91178"/>
                  </a:lnTo>
                  <a:lnTo>
                    <a:pt x="76927" y="88862"/>
                  </a:lnTo>
                  <a:lnTo>
                    <a:pt x="80968" y="90826"/>
                  </a:lnTo>
                  <a:lnTo>
                    <a:pt x="111330" y="130041"/>
                  </a:lnTo>
                  <a:lnTo>
                    <a:pt x="115603" y="139337"/>
                  </a:lnTo>
                  <a:lnTo>
                    <a:pt x="129709" y="152784"/>
                  </a:lnTo>
                  <a:lnTo>
                    <a:pt x="138383" y="158008"/>
                  </a:lnTo>
                  <a:lnTo>
                    <a:pt x="146505" y="157982"/>
                  </a:lnTo>
                  <a:lnTo>
                    <a:pt x="154261" y="154454"/>
                  </a:lnTo>
                  <a:lnTo>
                    <a:pt x="167947" y="141176"/>
                  </a:lnTo>
                  <a:lnTo>
                    <a:pt x="177928" y="123576"/>
                  </a:lnTo>
                  <a:lnTo>
                    <a:pt x="184536" y="88348"/>
                  </a:lnTo>
                  <a:lnTo>
                    <a:pt x="178363" y="42928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8134753" y="3159764"/>
              <a:ext cx="182761" cy="146185"/>
            </a:xfrm>
            <a:custGeom>
              <a:avLst/>
              <a:gdLst/>
              <a:ahLst/>
              <a:cxnLst/>
              <a:rect l="0" t="0" r="0" b="0"/>
              <a:pathLst>
                <a:path w="182761" h="146185">
                  <a:moveTo>
                    <a:pt x="109060" y="61956"/>
                  </a:moveTo>
                  <a:lnTo>
                    <a:pt x="99485" y="37909"/>
                  </a:lnTo>
                  <a:lnTo>
                    <a:pt x="81526" y="16486"/>
                  </a:lnTo>
                  <a:lnTo>
                    <a:pt x="64068" y="2363"/>
                  </a:lnTo>
                  <a:lnTo>
                    <a:pt x="54499" y="0"/>
                  </a:lnTo>
                  <a:lnTo>
                    <a:pt x="34508" y="3615"/>
                  </a:lnTo>
                  <a:lnTo>
                    <a:pt x="26603" y="9024"/>
                  </a:lnTo>
                  <a:lnTo>
                    <a:pt x="14702" y="24392"/>
                  </a:lnTo>
                  <a:lnTo>
                    <a:pt x="1424" y="58365"/>
                  </a:lnTo>
                  <a:lnTo>
                    <a:pt x="0" y="81417"/>
                  </a:lnTo>
                  <a:lnTo>
                    <a:pt x="4437" y="102191"/>
                  </a:lnTo>
                  <a:lnTo>
                    <a:pt x="14208" y="119222"/>
                  </a:lnTo>
                  <a:lnTo>
                    <a:pt x="38452" y="141965"/>
                  </a:lnTo>
                  <a:lnTo>
                    <a:pt x="47950" y="144541"/>
                  </a:lnTo>
                  <a:lnTo>
                    <a:pt x="67862" y="141164"/>
                  </a:lnTo>
                  <a:lnTo>
                    <a:pt x="75745" y="135818"/>
                  </a:lnTo>
                  <a:lnTo>
                    <a:pt x="87624" y="120520"/>
                  </a:lnTo>
                  <a:lnTo>
                    <a:pt x="96377" y="83056"/>
                  </a:lnTo>
                  <a:lnTo>
                    <a:pt x="100233" y="98104"/>
                  </a:lnTo>
                  <a:lnTo>
                    <a:pt x="127757" y="132285"/>
                  </a:lnTo>
                  <a:lnTo>
                    <a:pt x="147396" y="140006"/>
                  </a:lnTo>
                  <a:lnTo>
                    <a:pt x="182760" y="146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8381118" y="3074321"/>
              <a:ext cx="10095" cy="242156"/>
            </a:xfrm>
            <a:custGeom>
              <a:avLst/>
              <a:gdLst/>
              <a:ahLst/>
              <a:cxnLst/>
              <a:rect l="0" t="0" r="0" b="0"/>
              <a:pathLst>
                <a:path w="10095" h="242156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7917" y="200087"/>
                  </a:lnTo>
                  <a:lnTo>
                    <a:pt x="10094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8275399" y="317960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6" y="0"/>
                  </a:lnTo>
                  <a:lnTo>
                    <a:pt x="55455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8443855" y="3151083"/>
              <a:ext cx="137475" cy="144337"/>
            </a:xfrm>
            <a:custGeom>
              <a:avLst/>
              <a:gdLst/>
              <a:ahLst/>
              <a:cxnLst/>
              <a:rect l="0" t="0" r="0" b="0"/>
              <a:pathLst>
                <a:path w="137475" h="144337">
                  <a:moveTo>
                    <a:pt x="0" y="81165"/>
                  </a:moveTo>
                  <a:lnTo>
                    <a:pt x="27556" y="73930"/>
                  </a:lnTo>
                  <a:lnTo>
                    <a:pt x="80659" y="68168"/>
                  </a:lnTo>
                  <a:lnTo>
                    <a:pt x="102529" y="61351"/>
                  </a:lnTo>
                  <a:lnTo>
                    <a:pt x="120047" y="50522"/>
                  </a:lnTo>
                  <a:lnTo>
                    <a:pt x="132512" y="34791"/>
                  </a:lnTo>
                  <a:lnTo>
                    <a:pt x="137474" y="25682"/>
                  </a:lnTo>
                  <a:lnTo>
                    <a:pt x="137273" y="18440"/>
                  </a:lnTo>
                  <a:lnTo>
                    <a:pt x="133629" y="12443"/>
                  </a:lnTo>
                  <a:lnTo>
                    <a:pt x="127691" y="7274"/>
                  </a:lnTo>
                  <a:lnTo>
                    <a:pt x="105495" y="1531"/>
                  </a:lnTo>
                  <a:lnTo>
                    <a:pt x="91387" y="0"/>
                  </a:lnTo>
                  <a:lnTo>
                    <a:pt x="79642" y="2489"/>
                  </a:lnTo>
                  <a:lnTo>
                    <a:pt x="60353" y="14612"/>
                  </a:lnTo>
                  <a:lnTo>
                    <a:pt x="47101" y="31699"/>
                  </a:lnTo>
                  <a:lnTo>
                    <a:pt x="38481" y="52161"/>
                  </a:lnTo>
                  <a:lnTo>
                    <a:pt x="34650" y="76853"/>
                  </a:lnTo>
                  <a:lnTo>
                    <a:pt x="39186" y="97186"/>
                  </a:lnTo>
                  <a:lnTo>
                    <a:pt x="43671" y="105884"/>
                  </a:lnTo>
                  <a:lnTo>
                    <a:pt x="58014" y="118668"/>
                  </a:lnTo>
                  <a:lnTo>
                    <a:pt x="105285" y="144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8664954" y="3174485"/>
              <a:ext cx="136870" cy="145524"/>
            </a:xfrm>
            <a:custGeom>
              <a:avLst/>
              <a:gdLst/>
              <a:ahLst/>
              <a:cxnLst/>
              <a:rect l="0" t="0" r="0" b="0"/>
              <a:pathLst>
                <a:path w="136870" h="145524">
                  <a:moveTo>
                    <a:pt x="0" y="26178"/>
                  </a:moveTo>
                  <a:lnTo>
                    <a:pt x="3119" y="68869"/>
                  </a:lnTo>
                  <a:lnTo>
                    <a:pt x="21330" y="131513"/>
                  </a:lnTo>
                  <a:lnTo>
                    <a:pt x="25857" y="145523"/>
                  </a:lnTo>
                  <a:lnTo>
                    <a:pt x="9987" y="89902"/>
                  </a:lnTo>
                  <a:lnTo>
                    <a:pt x="6658" y="79189"/>
                  </a:lnTo>
                  <a:lnTo>
                    <a:pt x="9198" y="57927"/>
                  </a:lnTo>
                  <a:lnTo>
                    <a:pt x="18126" y="37949"/>
                  </a:lnTo>
                  <a:lnTo>
                    <a:pt x="29892" y="21271"/>
                  </a:lnTo>
                  <a:lnTo>
                    <a:pt x="49159" y="12299"/>
                  </a:lnTo>
                  <a:lnTo>
                    <a:pt x="103656" y="0"/>
                  </a:lnTo>
                  <a:lnTo>
                    <a:pt x="136869" y="5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1" name="Freeform 260"/>
          <p:cNvSpPr/>
          <p:nvPr/>
        </p:nvSpPr>
        <p:spPr>
          <a:xfrm>
            <a:off x="5706445" y="3874959"/>
            <a:ext cx="2811110" cy="146928"/>
          </a:xfrm>
          <a:custGeom>
            <a:avLst/>
            <a:gdLst/>
            <a:ahLst/>
            <a:cxnLst/>
            <a:rect l="0" t="0" r="0" b="0"/>
            <a:pathLst>
              <a:path w="2811110" h="146928">
                <a:moveTo>
                  <a:pt x="0" y="146927"/>
                </a:moveTo>
                <a:lnTo>
                  <a:pt x="58617" y="141338"/>
                </a:lnTo>
                <a:lnTo>
                  <a:pt x="112791" y="136204"/>
                </a:lnTo>
                <a:lnTo>
                  <a:pt x="168553" y="128258"/>
                </a:lnTo>
                <a:lnTo>
                  <a:pt x="230217" y="126341"/>
                </a:lnTo>
                <a:lnTo>
                  <a:pt x="289147" y="124793"/>
                </a:lnTo>
                <a:lnTo>
                  <a:pt x="342035" y="117555"/>
                </a:lnTo>
                <a:lnTo>
                  <a:pt x="396936" y="110189"/>
                </a:lnTo>
                <a:lnTo>
                  <a:pt x="453093" y="106406"/>
                </a:lnTo>
                <a:lnTo>
                  <a:pt x="516489" y="97892"/>
                </a:lnTo>
                <a:lnTo>
                  <a:pt x="576383" y="95353"/>
                </a:lnTo>
                <a:lnTo>
                  <a:pt x="625325" y="93431"/>
                </a:lnTo>
                <a:lnTo>
                  <a:pt x="683784" y="86013"/>
                </a:lnTo>
                <a:lnTo>
                  <a:pt x="740392" y="84202"/>
                </a:lnTo>
                <a:lnTo>
                  <a:pt x="796634" y="83844"/>
                </a:lnTo>
                <a:lnTo>
                  <a:pt x="849685" y="80654"/>
                </a:lnTo>
                <a:lnTo>
                  <a:pt x="899895" y="74694"/>
                </a:lnTo>
                <a:lnTo>
                  <a:pt x="962109" y="72347"/>
                </a:lnTo>
                <a:lnTo>
                  <a:pt x="1020671" y="64951"/>
                </a:lnTo>
                <a:lnTo>
                  <a:pt x="1082888" y="63144"/>
                </a:lnTo>
                <a:lnTo>
                  <a:pt x="1144268" y="62787"/>
                </a:lnTo>
                <a:lnTo>
                  <a:pt x="1194320" y="61555"/>
                </a:lnTo>
                <a:lnTo>
                  <a:pt x="1246195" y="55471"/>
                </a:lnTo>
                <a:lnTo>
                  <a:pt x="1298611" y="53148"/>
                </a:lnTo>
                <a:lnTo>
                  <a:pt x="1351186" y="52460"/>
                </a:lnTo>
                <a:lnTo>
                  <a:pt x="1404978" y="51087"/>
                </a:lnTo>
                <a:lnTo>
                  <a:pt x="1463681" y="44960"/>
                </a:lnTo>
                <a:lnTo>
                  <a:pt x="1518639" y="41455"/>
                </a:lnTo>
                <a:lnTo>
                  <a:pt x="1571968" y="34697"/>
                </a:lnTo>
                <a:lnTo>
                  <a:pt x="1625983" y="32175"/>
                </a:lnTo>
                <a:lnTo>
                  <a:pt x="1684751" y="31428"/>
                </a:lnTo>
                <a:lnTo>
                  <a:pt x="1740898" y="31206"/>
                </a:lnTo>
                <a:lnTo>
                  <a:pt x="1801469" y="31141"/>
                </a:lnTo>
                <a:lnTo>
                  <a:pt x="1863869" y="31121"/>
                </a:lnTo>
                <a:lnTo>
                  <a:pt x="1905802" y="31117"/>
                </a:lnTo>
                <a:lnTo>
                  <a:pt x="1950956" y="31115"/>
                </a:lnTo>
                <a:lnTo>
                  <a:pt x="1997150" y="31114"/>
                </a:lnTo>
                <a:lnTo>
                  <a:pt x="2041078" y="31113"/>
                </a:lnTo>
                <a:lnTo>
                  <a:pt x="2087118" y="27994"/>
                </a:lnTo>
                <a:lnTo>
                  <a:pt x="2133706" y="23878"/>
                </a:lnTo>
                <a:lnTo>
                  <a:pt x="2177808" y="22048"/>
                </a:lnTo>
                <a:lnTo>
                  <a:pt x="2223926" y="21235"/>
                </a:lnTo>
                <a:lnTo>
                  <a:pt x="2271719" y="19704"/>
                </a:lnTo>
                <a:lnTo>
                  <a:pt x="2320256" y="15124"/>
                </a:lnTo>
                <a:lnTo>
                  <a:pt x="2366004" y="12309"/>
                </a:lnTo>
                <a:lnTo>
                  <a:pt x="2410904" y="9887"/>
                </a:lnTo>
                <a:lnTo>
                  <a:pt x="2458155" y="4912"/>
                </a:lnTo>
                <a:lnTo>
                  <a:pt x="2503332" y="1921"/>
                </a:lnTo>
                <a:lnTo>
                  <a:pt x="2547978" y="591"/>
                </a:lnTo>
                <a:lnTo>
                  <a:pt x="2595116" y="0"/>
                </a:lnTo>
                <a:lnTo>
                  <a:pt x="2643362" y="2857"/>
                </a:lnTo>
                <a:lnTo>
                  <a:pt x="2690932" y="6857"/>
                </a:lnTo>
                <a:lnTo>
                  <a:pt x="2753664" y="9108"/>
                </a:lnTo>
                <a:lnTo>
                  <a:pt x="2811109" y="10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5" name="Group 284"/>
          <p:cNvGrpSpPr/>
          <p:nvPr/>
        </p:nvGrpSpPr>
        <p:grpSpPr>
          <a:xfrm>
            <a:off x="5858189" y="3463875"/>
            <a:ext cx="3259491" cy="486448"/>
            <a:chOff x="5858189" y="3463875"/>
            <a:chExt cx="3259491" cy="486448"/>
          </a:xfrm>
        </p:grpSpPr>
        <p:sp>
          <p:nvSpPr>
            <p:cNvPr id="262" name="Freeform 261"/>
            <p:cNvSpPr/>
            <p:nvPr/>
          </p:nvSpPr>
          <p:spPr>
            <a:xfrm>
              <a:off x="5858189" y="3610820"/>
              <a:ext cx="206226" cy="242252"/>
            </a:xfrm>
            <a:custGeom>
              <a:avLst/>
              <a:gdLst/>
              <a:ahLst/>
              <a:cxnLst/>
              <a:rect l="0" t="0" r="0" b="0"/>
              <a:pathLst>
                <a:path w="206226" h="242252">
                  <a:moveTo>
                    <a:pt x="153583" y="63625"/>
                  </a:moveTo>
                  <a:lnTo>
                    <a:pt x="137942" y="45645"/>
                  </a:lnTo>
                  <a:lnTo>
                    <a:pt x="113150" y="5062"/>
                  </a:lnTo>
                  <a:lnTo>
                    <a:pt x="104401" y="1187"/>
                  </a:lnTo>
                  <a:lnTo>
                    <a:pt x="82201" y="0"/>
                  </a:lnTo>
                  <a:lnTo>
                    <a:pt x="48985" y="11498"/>
                  </a:lnTo>
                  <a:lnTo>
                    <a:pt x="30666" y="29539"/>
                  </a:lnTo>
                  <a:lnTo>
                    <a:pt x="10319" y="66004"/>
                  </a:lnTo>
                  <a:lnTo>
                    <a:pt x="0" y="109564"/>
                  </a:lnTo>
                  <a:lnTo>
                    <a:pt x="62" y="153276"/>
                  </a:lnTo>
                  <a:lnTo>
                    <a:pt x="14953" y="216418"/>
                  </a:lnTo>
                  <a:lnTo>
                    <a:pt x="26069" y="235258"/>
                  </a:lnTo>
                  <a:lnTo>
                    <a:pt x="33478" y="240048"/>
                  </a:lnTo>
                  <a:lnTo>
                    <a:pt x="51070" y="242251"/>
                  </a:lnTo>
                  <a:lnTo>
                    <a:pt x="59505" y="238861"/>
                  </a:lnTo>
                  <a:lnTo>
                    <a:pt x="75115" y="225736"/>
                  </a:lnTo>
                  <a:lnTo>
                    <a:pt x="91469" y="198616"/>
                  </a:lnTo>
                  <a:lnTo>
                    <a:pt x="111146" y="139272"/>
                  </a:lnTo>
                  <a:lnTo>
                    <a:pt x="126634" y="77703"/>
                  </a:lnTo>
                  <a:lnTo>
                    <a:pt x="124838" y="54674"/>
                  </a:lnTo>
                  <a:lnTo>
                    <a:pt x="122721" y="50639"/>
                  </a:lnTo>
                  <a:lnTo>
                    <a:pt x="120141" y="51458"/>
                  </a:lnTo>
                  <a:lnTo>
                    <a:pt x="117250" y="55514"/>
                  </a:lnTo>
                  <a:lnTo>
                    <a:pt x="117158" y="69379"/>
                  </a:lnTo>
                  <a:lnTo>
                    <a:pt x="133025" y="127301"/>
                  </a:lnTo>
                  <a:lnTo>
                    <a:pt x="140937" y="146908"/>
                  </a:lnTo>
                  <a:lnTo>
                    <a:pt x="171775" y="185871"/>
                  </a:lnTo>
                  <a:lnTo>
                    <a:pt x="206225" y="2110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6064414" y="3484932"/>
              <a:ext cx="139766" cy="321252"/>
            </a:xfrm>
            <a:custGeom>
              <a:avLst/>
              <a:gdLst/>
              <a:ahLst/>
              <a:cxnLst/>
              <a:rect l="0" t="0" r="0" b="0"/>
              <a:pathLst>
                <a:path w="139766" h="321252">
                  <a:moveTo>
                    <a:pt x="0" y="0"/>
                  </a:moveTo>
                  <a:lnTo>
                    <a:pt x="3119" y="54145"/>
                  </a:lnTo>
                  <a:lnTo>
                    <a:pt x="14654" y="109092"/>
                  </a:lnTo>
                  <a:lnTo>
                    <a:pt x="19792" y="165005"/>
                  </a:lnTo>
                  <a:lnTo>
                    <a:pt x="23927" y="217991"/>
                  </a:lnTo>
                  <a:lnTo>
                    <a:pt x="30073" y="268188"/>
                  </a:lnTo>
                  <a:lnTo>
                    <a:pt x="28238" y="274718"/>
                  </a:lnTo>
                  <a:lnTo>
                    <a:pt x="24675" y="276732"/>
                  </a:lnTo>
                  <a:lnTo>
                    <a:pt x="19959" y="275735"/>
                  </a:lnTo>
                  <a:lnTo>
                    <a:pt x="17986" y="270391"/>
                  </a:lnTo>
                  <a:lnTo>
                    <a:pt x="23224" y="228193"/>
                  </a:lnTo>
                  <a:lnTo>
                    <a:pt x="26011" y="215300"/>
                  </a:lnTo>
                  <a:lnTo>
                    <a:pt x="32549" y="207874"/>
                  </a:lnTo>
                  <a:lnTo>
                    <a:pt x="41586" y="204093"/>
                  </a:lnTo>
                  <a:lnTo>
                    <a:pt x="64107" y="203012"/>
                  </a:lnTo>
                  <a:lnTo>
                    <a:pt x="100753" y="210150"/>
                  </a:lnTo>
                  <a:lnTo>
                    <a:pt x="119258" y="220522"/>
                  </a:lnTo>
                  <a:lnTo>
                    <a:pt x="132162" y="236050"/>
                  </a:lnTo>
                  <a:lnTo>
                    <a:pt x="137241" y="245105"/>
                  </a:lnTo>
                  <a:lnTo>
                    <a:pt x="139765" y="267643"/>
                  </a:lnTo>
                  <a:lnTo>
                    <a:pt x="138800" y="280204"/>
                  </a:lnTo>
                  <a:lnTo>
                    <a:pt x="128369" y="300400"/>
                  </a:lnTo>
                  <a:lnTo>
                    <a:pt x="120675" y="309062"/>
                  </a:lnTo>
                  <a:lnTo>
                    <a:pt x="99647" y="318685"/>
                  </a:lnTo>
                  <a:lnTo>
                    <a:pt x="87488" y="321251"/>
                  </a:lnTo>
                  <a:lnTo>
                    <a:pt x="77043" y="320622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6229078" y="3653388"/>
              <a:ext cx="99220" cy="157975"/>
            </a:xfrm>
            <a:custGeom>
              <a:avLst/>
              <a:gdLst/>
              <a:ahLst/>
              <a:cxnLst/>
              <a:rect l="0" t="0" r="0" b="0"/>
              <a:pathLst>
                <a:path w="99220" h="157975">
                  <a:moveTo>
                    <a:pt x="56435" y="0"/>
                  </a:moveTo>
                  <a:lnTo>
                    <a:pt x="34078" y="5589"/>
                  </a:lnTo>
                  <a:lnTo>
                    <a:pt x="26322" y="10745"/>
                  </a:lnTo>
                  <a:lnTo>
                    <a:pt x="14586" y="25833"/>
                  </a:lnTo>
                  <a:lnTo>
                    <a:pt x="1401" y="54058"/>
                  </a:lnTo>
                  <a:lnTo>
                    <a:pt x="0" y="77448"/>
                  </a:lnTo>
                  <a:lnTo>
                    <a:pt x="8633" y="125003"/>
                  </a:lnTo>
                  <a:lnTo>
                    <a:pt x="23814" y="151942"/>
                  </a:lnTo>
                  <a:lnTo>
                    <a:pt x="31178" y="156277"/>
                  </a:lnTo>
                  <a:lnTo>
                    <a:pt x="48719" y="157974"/>
                  </a:lnTo>
                  <a:lnTo>
                    <a:pt x="65094" y="151709"/>
                  </a:lnTo>
                  <a:lnTo>
                    <a:pt x="80170" y="139956"/>
                  </a:lnTo>
                  <a:lnTo>
                    <a:pt x="94670" y="123034"/>
                  </a:lnTo>
                  <a:lnTo>
                    <a:pt x="98303" y="113608"/>
                  </a:lnTo>
                  <a:lnTo>
                    <a:pt x="99219" y="93777"/>
                  </a:lnTo>
                  <a:lnTo>
                    <a:pt x="93158" y="62881"/>
                  </a:lnTo>
                  <a:lnTo>
                    <a:pt x="78364" y="37089"/>
                  </a:lnTo>
                  <a:lnTo>
                    <a:pt x="5643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6380269" y="3642860"/>
              <a:ext cx="89882" cy="131696"/>
            </a:xfrm>
            <a:custGeom>
              <a:avLst/>
              <a:gdLst/>
              <a:ahLst/>
              <a:cxnLst/>
              <a:rect l="0" t="0" r="0" b="0"/>
              <a:pathLst>
                <a:path w="89882" h="131696">
                  <a:moveTo>
                    <a:pt x="0" y="31585"/>
                  </a:moveTo>
                  <a:lnTo>
                    <a:pt x="0" y="90202"/>
                  </a:lnTo>
                  <a:lnTo>
                    <a:pt x="6240" y="110670"/>
                  </a:lnTo>
                  <a:lnTo>
                    <a:pt x="11179" y="119403"/>
                  </a:lnTo>
                  <a:lnTo>
                    <a:pt x="19151" y="125225"/>
                  </a:lnTo>
                  <a:lnTo>
                    <a:pt x="40487" y="131695"/>
                  </a:lnTo>
                  <a:lnTo>
                    <a:pt x="49218" y="129910"/>
                  </a:lnTo>
                  <a:lnTo>
                    <a:pt x="56209" y="125211"/>
                  </a:lnTo>
                  <a:lnTo>
                    <a:pt x="81423" y="98043"/>
                  </a:lnTo>
                  <a:lnTo>
                    <a:pt x="88830" y="74770"/>
                  </a:lnTo>
                  <a:lnTo>
                    <a:pt x="89881" y="3502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6580311" y="3474404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1170" y="224530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6496083" y="3537575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36485" y="14654"/>
                  </a:lnTo>
                  <a:lnTo>
                    <a:pt x="79038" y="20962"/>
                  </a:lnTo>
                  <a:lnTo>
                    <a:pt x="27658" y="291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6819211" y="3615502"/>
              <a:ext cx="161184" cy="143172"/>
            </a:xfrm>
            <a:custGeom>
              <a:avLst/>
              <a:gdLst/>
              <a:ahLst/>
              <a:cxnLst/>
              <a:rect l="0" t="0" r="0" b="0"/>
              <a:pathLst>
                <a:path w="161184" h="143172">
                  <a:moveTo>
                    <a:pt x="129597" y="48415"/>
                  </a:moveTo>
                  <a:lnTo>
                    <a:pt x="100289" y="10041"/>
                  </a:lnTo>
                  <a:lnTo>
                    <a:pt x="80696" y="2114"/>
                  </a:lnTo>
                  <a:lnTo>
                    <a:pt x="68920" y="0"/>
                  </a:lnTo>
                  <a:lnTo>
                    <a:pt x="49597" y="3891"/>
                  </a:lnTo>
                  <a:lnTo>
                    <a:pt x="18129" y="25452"/>
                  </a:lnTo>
                  <a:lnTo>
                    <a:pt x="2073" y="50970"/>
                  </a:lnTo>
                  <a:lnTo>
                    <a:pt x="0" y="70607"/>
                  </a:lnTo>
                  <a:lnTo>
                    <a:pt x="8201" y="111810"/>
                  </a:lnTo>
                  <a:lnTo>
                    <a:pt x="14742" y="118754"/>
                  </a:lnTo>
                  <a:lnTo>
                    <a:pt x="34486" y="126470"/>
                  </a:lnTo>
                  <a:lnTo>
                    <a:pt x="43963" y="126188"/>
                  </a:lnTo>
                  <a:lnTo>
                    <a:pt x="60732" y="119635"/>
                  </a:lnTo>
                  <a:lnTo>
                    <a:pt x="83326" y="102793"/>
                  </a:lnTo>
                  <a:lnTo>
                    <a:pt x="104839" y="77395"/>
                  </a:lnTo>
                  <a:lnTo>
                    <a:pt x="110752" y="75924"/>
                  </a:lnTo>
                  <a:lnTo>
                    <a:pt x="115864" y="79622"/>
                  </a:lnTo>
                  <a:lnTo>
                    <a:pt x="142964" y="127295"/>
                  </a:lnTo>
                  <a:lnTo>
                    <a:pt x="161183" y="14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183661" y="3620015"/>
              <a:ext cx="175759" cy="330308"/>
            </a:xfrm>
            <a:custGeom>
              <a:avLst/>
              <a:gdLst/>
              <a:ahLst/>
              <a:cxnLst/>
              <a:rect l="0" t="0" r="0" b="0"/>
              <a:pathLst>
                <a:path w="175759" h="330308">
                  <a:moveTo>
                    <a:pt x="91531" y="64959"/>
                  </a:moveTo>
                  <a:lnTo>
                    <a:pt x="91531" y="42602"/>
                  </a:lnTo>
                  <a:lnTo>
                    <a:pt x="85292" y="25387"/>
                  </a:lnTo>
                  <a:lnTo>
                    <a:pt x="80352" y="17521"/>
                  </a:lnTo>
                  <a:lnTo>
                    <a:pt x="65505" y="5660"/>
                  </a:lnTo>
                  <a:lnTo>
                    <a:pt x="56633" y="860"/>
                  </a:lnTo>
                  <a:lnTo>
                    <a:pt x="47209" y="0"/>
                  </a:lnTo>
                  <a:lnTo>
                    <a:pt x="27378" y="5282"/>
                  </a:lnTo>
                  <a:lnTo>
                    <a:pt x="13105" y="18548"/>
                  </a:lnTo>
                  <a:lnTo>
                    <a:pt x="7662" y="26999"/>
                  </a:lnTo>
                  <a:lnTo>
                    <a:pt x="0" y="66840"/>
                  </a:lnTo>
                  <a:lnTo>
                    <a:pt x="3319" y="104511"/>
                  </a:lnTo>
                  <a:lnTo>
                    <a:pt x="8157" y="111214"/>
                  </a:lnTo>
                  <a:lnTo>
                    <a:pt x="14891" y="114513"/>
                  </a:lnTo>
                  <a:lnTo>
                    <a:pt x="22890" y="115542"/>
                  </a:lnTo>
                  <a:lnTo>
                    <a:pt x="38017" y="110447"/>
                  </a:lnTo>
                  <a:lnTo>
                    <a:pt x="66792" y="88112"/>
                  </a:lnTo>
                  <a:lnTo>
                    <a:pt x="72699" y="88583"/>
                  </a:lnTo>
                  <a:lnTo>
                    <a:pt x="77806" y="93576"/>
                  </a:lnTo>
                  <a:lnTo>
                    <a:pt x="94408" y="129623"/>
                  </a:lnTo>
                  <a:lnTo>
                    <a:pt x="99792" y="165747"/>
                  </a:lnTo>
                  <a:lnTo>
                    <a:pt x="94376" y="219875"/>
                  </a:lnTo>
                  <a:lnTo>
                    <a:pt x="95212" y="275627"/>
                  </a:lnTo>
                  <a:lnTo>
                    <a:pt x="97846" y="302478"/>
                  </a:lnTo>
                  <a:lnTo>
                    <a:pt x="95117" y="326111"/>
                  </a:lnTo>
                  <a:lnTo>
                    <a:pt x="92752" y="330307"/>
                  </a:lnTo>
                  <a:lnTo>
                    <a:pt x="90005" y="329595"/>
                  </a:lnTo>
                  <a:lnTo>
                    <a:pt x="87004" y="325611"/>
                  </a:lnTo>
                  <a:lnTo>
                    <a:pt x="86789" y="308706"/>
                  </a:lnTo>
                  <a:lnTo>
                    <a:pt x="91763" y="287934"/>
                  </a:lnTo>
                  <a:lnTo>
                    <a:pt x="114020" y="255536"/>
                  </a:lnTo>
                  <a:lnTo>
                    <a:pt x="120562" y="248162"/>
                  </a:lnTo>
                  <a:lnTo>
                    <a:pt x="175758" y="222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369948" y="3632331"/>
              <a:ext cx="119760" cy="118078"/>
            </a:xfrm>
            <a:custGeom>
              <a:avLst/>
              <a:gdLst/>
              <a:ahLst/>
              <a:cxnLst/>
              <a:rect l="0" t="0" r="0" b="0"/>
              <a:pathLst>
                <a:path w="119760" h="118078">
                  <a:moveTo>
                    <a:pt x="0" y="0"/>
                  </a:moveTo>
                  <a:lnTo>
                    <a:pt x="0" y="58617"/>
                  </a:lnTo>
                  <a:lnTo>
                    <a:pt x="11178" y="93407"/>
                  </a:lnTo>
                  <a:lnTo>
                    <a:pt x="26025" y="108975"/>
                  </a:lnTo>
                  <a:lnTo>
                    <a:pt x="34898" y="114764"/>
                  </a:lnTo>
                  <a:lnTo>
                    <a:pt x="54115" y="118077"/>
                  </a:lnTo>
                  <a:lnTo>
                    <a:pt x="64152" y="117323"/>
                  </a:lnTo>
                  <a:lnTo>
                    <a:pt x="81544" y="110245"/>
                  </a:lnTo>
                  <a:lnTo>
                    <a:pt x="89458" y="105082"/>
                  </a:lnTo>
                  <a:lnTo>
                    <a:pt x="101370" y="89987"/>
                  </a:lnTo>
                  <a:lnTo>
                    <a:pt x="118550" y="46111"/>
                  </a:lnTo>
                  <a:lnTo>
                    <a:pt x="119759" y="29073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550413" y="3642148"/>
              <a:ext cx="145919" cy="116526"/>
            </a:xfrm>
            <a:custGeom>
              <a:avLst/>
              <a:gdLst/>
              <a:ahLst/>
              <a:cxnLst/>
              <a:rect l="0" t="0" r="0" b="0"/>
              <a:pathLst>
                <a:path w="145919" h="116526">
                  <a:moveTo>
                    <a:pt x="103805" y="42826"/>
                  </a:moveTo>
                  <a:lnTo>
                    <a:pt x="74496" y="4452"/>
                  </a:lnTo>
                  <a:lnTo>
                    <a:pt x="65548" y="866"/>
                  </a:lnTo>
                  <a:lnTo>
                    <a:pt x="43128" y="0"/>
                  </a:lnTo>
                  <a:lnTo>
                    <a:pt x="23805" y="6635"/>
                  </a:lnTo>
                  <a:lnTo>
                    <a:pt x="15377" y="11679"/>
                  </a:lnTo>
                  <a:lnTo>
                    <a:pt x="9758" y="19721"/>
                  </a:lnTo>
                  <a:lnTo>
                    <a:pt x="1850" y="53398"/>
                  </a:lnTo>
                  <a:lnTo>
                    <a:pt x="0" y="79500"/>
                  </a:lnTo>
                  <a:lnTo>
                    <a:pt x="3016" y="89502"/>
                  </a:lnTo>
                  <a:lnTo>
                    <a:pt x="8536" y="97340"/>
                  </a:lnTo>
                  <a:lnTo>
                    <a:pt x="15725" y="103735"/>
                  </a:lnTo>
                  <a:lnTo>
                    <a:pt x="24028" y="106828"/>
                  </a:lnTo>
                  <a:lnTo>
                    <a:pt x="42612" y="107146"/>
                  </a:lnTo>
                  <a:lnTo>
                    <a:pt x="50141" y="103254"/>
                  </a:lnTo>
                  <a:lnTo>
                    <a:pt x="61627" y="89570"/>
                  </a:lnTo>
                  <a:lnTo>
                    <a:pt x="74669" y="62135"/>
                  </a:lnTo>
                  <a:lnTo>
                    <a:pt x="78532" y="59208"/>
                  </a:lnTo>
                  <a:lnTo>
                    <a:pt x="82277" y="60767"/>
                  </a:lnTo>
                  <a:lnTo>
                    <a:pt x="109808" y="95491"/>
                  </a:lnTo>
                  <a:lnTo>
                    <a:pt x="145918" y="116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729768" y="3621803"/>
              <a:ext cx="82378" cy="139576"/>
            </a:xfrm>
            <a:custGeom>
              <a:avLst/>
              <a:gdLst/>
              <a:ahLst/>
              <a:cxnLst/>
              <a:rect l="0" t="0" r="0" b="0"/>
              <a:pathLst>
                <a:path w="82378" h="139576">
                  <a:moveTo>
                    <a:pt x="8678" y="63171"/>
                  </a:moveTo>
                  <a:lnTo>
                    <a:pt x="3088" y="79938"/>
                  </a:lnTo>
                  <a:lnTo>
                    <a:pt x="3464" y="97529"/>
                  </a:lnTo>
                  <a:lnTo>
                    <a:pt x="13237" y="137418"/>
                  </a:lnTo>
                  <a:lnTo>
                    <a:pt x="15226" y="139575"/>
                  </a:lnTo>
                  <a:lnTo>
                    <a:pt x="16552" y="136334"/>
                  </a:lnTo>
                  <a:lnTo>
                    <a:pt x="16857" y="121424"/>
                  </a:lnTo>
                  <a:lnTo>
                    <a:pt x="2314" y="61569"/>
                  </a:lnTo>
                  <a:lnTo>
                    <a:pt x="0" y="36333"/>
                  </a:lnTo>
                  <a:lnTo>
                    <a:pt x="2893" y="26561"/>
                  </a:lnTo>
                  <a:lnTo>
                    <a:pt x="8330" y="18877"/>
                  </a:lnTo>
                  <a:lnTo>
                    <a:pt x="15465" y="12585"/>
                  </a:lnTo>
                  <a:lnTo>
                    <a:pt x="35871" y="5593"/>
                  </a:lnTo>
                  <a:lnTo>
                    <a:pt x="823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906901" y="3463875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4" y="171672"/>
                  </a:lnTo>
                  <a:lnTo>
                    <a:pt x="9879" y="212693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7812145" y="3527046"/>
              <a:ext cx="157929" cy="5590"/>
            </a:xfrm>
            <a:custGeom>
              <a:avLst/>
              <a:gdLst/>
              <a:ahLst/>
              <a:cxnLst/>
              <a:rect l="0" t="0" r="0" b="0"/>
              <a:pathLst>
                <a:path w="157929" h="5590">
                  <a:moveTo>
                    <a:pt x="157928" y="0"/>
                  </a:moveTo>
                  <a:lnTo>
                    <a:pt x="103784" y="0"/>
                  </a:lnTo>
                  <a:lnTo>
                    <a:pt x="48837" y="5589"/>
                  </a:lnTo>
                  <a:lnTo>
                    <a:pt x="27164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149057" y="3579689"/>
              <a:ext cx="87459" cy="155757"/>
            </a:xfrm>
            <a:custGeom>
              <a:avLst/>
              <a:gdLst/>
              <a:ahLst/>
              <a:cxnLst/>
              <a:rect l="0" t="0" r="0" b="0"/>
              <a:pathLst>
                <a:path w="87459" h="155757">
                  <a:moveTo>
                    <a:pt x="52643" y="31585"/>
                  </a:moveTo>
                  <a:lnTo>
                    <a:pt x="35875" y="37175"/>
                  </a:lnTo>
                  <a:lnTo>
                    <a:pt x="29766" y="43500"/>
                  </a:lnTo>
                  <a:lnTo>
                    <a:pt x="19859" y="63007"/>
                  </a:lnTo>
                  <a:lnTo>
                    <a:pt x="13293" y="105886"/>
                  </a:lnTo>
                  <a:lnTo>
                    <a:pt x="17996" y="132458"/>
                  </a:lnTo>
                  <a:lnTo>
                    <a:pt x="22526" y="144457"/>
                  </a:lnTo>
                  <a:lnTo>
                    <a:pt x="29055" y="151287"/>
                  </a:lnTo>
                  <a:lnTo>
                    <a:pt x="36917" y="154670"/>
                  </a:lnTo>
                  <a:lnTo>
                    <a:pt x="45669" y="155756"/>
                  </a:lnTo>
                  <a:lnTo>
                    <a:pt x="61631" y="150723"/>
                  </a:lnTo>
                  <a:lnTo>
                    <a:pt x="69163" y="146106"/>
                  </a:lnTo>
                  <a:lnTo>
                    <a:pt x="80652" y="131616"/>
                  </a:lnTo>
                  <a:lnTo>
                    <a:pt x="85354" y="122839"/>
                  </a:lnTo>
                  <a:lnTo>
                    <a:pt x="87458" y="103728"/>
                  </a:lnTo>
                  <a:lnTo>
                    <a:pt x="83324" y="83536"/>
                  </a:lnTo>
                  <a:lnTo>
                    <a:pt x="73687" y="62863"/>
                  </a:lnTo>
                  <a:lnTo>
                    <a:pt x="49519" y="370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256417" y="3474404"/>
              <a:ext cx="82154" cy="263213"/>
            </a:xfrm>
            <a:custGeom>
              <a:avLst/>
              <a:gdLst/>
              <a:ahLst/>
              <a:cxnLst/>
              <a:rect l="0" t="0" r="0" b="0"/>
              <a:pathLst>
                <a:path w="82154" h="263213">
                  <a:moveTo>
                    <a:pt x="50567" y="263212"/>
                  </a:moveTo>
                  <a:lnTo>
                    <a:pt x="32608" y="206998"/>
                  </a:lnTo>
                  <a:lnTo>
                    <a:pt x="18901" y="148426"/>
                  </a:lnTo>
                  <a:lnTo>
                    <a:pt x="4928" y="91450"/>
                  </a:lnTo>
                  <a:lnTo>
                    <a:pt x="0" y="49193"/>
                  </a:lnTo>
                  <a:lnTo>
                    <a:pt x="5086" y="27323"/>
                  </a:lnTo>
                  <a:lnTo>
                    <a:pt x="9718" y="18215"/>
                  </a:lnTo>
                  <a:lnTo>
                    <a:pt x="18656" y="12144"/>
                  </a:lnTo>
                  <a:lnTo>
                    <a:pt x="821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233285" y="361127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529546" y="3660029"/>
              <a:ext cx="151979" cy="98645"/>
            </a:xfrm>
            <a:custGeom>
              <a:avLst/>
              <a:gdLst/>
              <a:ahLst/>
              <a:cxnLst/>
              <a:rect l="0" t="0" r="0" b="0"/>
              <a:pathLst>
                <a:path w="151979" h="98645">
                  <a:moveTo>
                    <a:pt x="9065" y="24945"/>
                  </a:moveTo>
                  <a:lnTo>
                    <a:pt x="9065" y="47302"/>
                  </a:lnTo>
                  <a:lnTo>
                    <a:pt x="7895" y="50378"/>
                  </a:lnTo>
                  <a:lnTo>
                    <a:pt x="5946" y="48919"/>
                  </a:lnTo>
                  <a:lnTo>
                    <a:pt x="3476" y="44437"/>
                  </a:lnTo>
                  <a:lnTo>
                    <a:pt x="0" y="15772"/>
                  </a:lnTo>
                  <a:lnTo>
                    <a:pt x="4192" y="8301"/>
                  </a:lnTo>
                  <a:lnTo>
                    <a:pt x="11665" y="3321"/>
                  </a:lnTo>
                  <a:lnTo>
                    <a:pt x="21327" y="0"/>
                  </a:lnTo>
                  <a:lnTo>
                    <a:pt x="28938" y="1296"/>
                  </a:lnTo>
                  <a:lnTo>
                    <a:pt x="35182" y="5670"/>
                  </a:lnTo>
                  <a:lnTo>
                    <a:pt x="45239" y="19888"/>
                  </a:lnTo>
                  <a:lnTo>
                    <a:pt x="53608" y="37905"/>
                  </a:lnTo>
                  <a:lnTo>
                    <a:pt x="57477" y="39434"/>
                  </a:lnTo>
                  <a:lnTo>
                    <a:pt x="61227" y="35774"/>
                  </a:lnTo>
                  <a:lnTo>
                    <a:pt x="75214" y="14506"/>
                  </a:lnTo>
                  <a:lnTo>
                    <a:pt x="81240" y="7457"/>
                  </a:lnTo>
                  <a:lnTo>
                    <a:pt x="89937" y="3927"/>
                  </a:lnTo>
                  <a:lnTo>
                    <a:pt x="112079" y="3125"/>
                  </a:lnTo>
                  <a:lnTo>
                    <a:pt x="122194" y="6889"/>
                  </a:lnTo>
                  <a:lnTo>
                    <a:pt x="139674" y="20429"/>
                  </a:lnTo>
                  <a:lnTo>
                    <a:pt x="149002" y="41266"/>
                  </a:lnTo>
                  <a:lnTo>
                    <a:pt x="151978" y="63784"/>
                  </a:lnTo>
                  <a:lnTo>
                    <a:pt x="145936" y="98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749181" y="368497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780767" y="359021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8875523" y="3537575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7236" y="27556"/>
                  </a:lnTo>
                  <a:lnTo>
                    <a:pt x="9878" y="83778"/>
                  </a:lnTo>
                  <a:lnTo>
                    <a:pt x="10400" y="140291"/>
                  </a:lnTo>
                  <a:lnTo>
                    <a:pt x="18845" y="195986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991337" y="3558632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4939" y="58616"/>
                  </a:lnTo>
                  <a:lnTo>
                    <a:pt x="976" y="113960"/>
                  </a:lnTo>
                  <a:lnTo>
                    <a:pt x="193" y="17064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9009597" y="3611274"/>
              <a:ext cx="108083" cy="178986"/>
            </a:xfrm>
            <a:custGeom>
              <a:avLst/>
              <a:gdLst/>
              <a:ahLst/>
              <a:cxnLst/>
              <a:rect l="0" t="0" r="0" b="0"/>
              <a:pathLst>
                <a:path w="108083" h="178986">
                  <a:moveTo>
                    <a:pt x="76496" y="0"/>
                  </a:moveTo>
                  <a:lnTo>
                    <a:pt x="24961" y="37087"/>
                  </a:lnTo>
                  <a:lnTo>
                    <a:pt x="4401" y="74787"/>
                  </a:lnTo>
                  <a:lnTo>
                    <a:pt x="356" y="84953"/>
                  </a:lnTo>
                  <a:lnTo>
                    <a:pt x="0" y="95240"/>
                  </a:lnTo>
                  <a:lnTo>
                    <a:pt x="5843" y="116029"/>
                  </a:lnTo>
                  <a:lnTo>
                    <a:pt x="19358" y="130727"/>
                  </a:lnTo>
                  <a:lnTo>
                    <a:pt x="77026" y="165722"/>
                  </a:lnTo>
                  <a:lnTo>
                    <a:pt x="10808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8496497" y="3853430"/>
              <a:ext cx="558011" cy="10529"/>
            </a:xfrm>
            <a:custGeom>
              <a:avLst/>
              <a:gdLst/>
              <a:ahLst/>
              <a:cxnLst/>
              <a:rect l="0" t="0" r="0" b="0"/>
              <a:pathLst>
                <a:path w="558011" h="10529">
                  <a:moveTo>
                    <a:pt x="0" y="0"/>
                  </a:moveTo>
                  <a:lnTo>
                    <a:pt x="37478" y="8333"/>
                  </a:lnTo>
                  <a:lnTo>
                    <a:pt x="88902" y="10095"/>
                  </a:lnTo>
                  <a:lnTo>
                    <a:pt x="144120" y="10443"/>
                  </a:lnTo>
                  <a:lnTo>
                    <a:pt x="203206" y="10512"/>
                  </a:lnTo>
                  <a:lnTo>
                    <a:pt x="265268" y="10525"/>
                  </a:lnTo>
                  <a:lnTo>
                    <a:pt x="318861" y="3292"/>
                  </a:lnTo>
                  <a:lnTo>
                    <a:pt x="380567" y="975"/>
                  </a:lnTo>
                  <a:lnTo>
                    <a:pt x="426894" y="433"/>
                  </a:lnTo>
                  <a:lnTo>
                    <a:pt x="471661" y="3312"/>
                  </a:lnTo>
                  <a:lnTo>
                    <a:pt x="523846" y="8390"/>
                  </a:lnTo>
                  <a:lnTo>
                    <a:pt x="55801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2" name="Group 291"/>
          <p:cNvGrpSpPr/>
          <p:nvPr/>
        </p:nvGrpSpPr>
        <p:grpSpPr>
          <a:xfrm>
            <a:off x="-12807" y="1443948"/>
            <a:ext cx="1373674" cy="656045"/>
            <a:chOff x="-12807" y="1443948"/>
            <a:chExt cx="1373674" cy="656045"/>
          </a:xfrm>
        </p:grpSpPr>
        <p:sp>
          <p:nvSpPr>
            <p:cNvPr id="286" name="Freeform 285"/>
            <p:cNvSpPr/>
            <p:nvPr/>
          </p:nvSpPr>
          <p:spPr>
            <a:xfrm>
              <a:off x="81013" y="1693696"/>
              <a:ext cx="164033" cy="406297"/>
            </a:xfrm>
            <a:custGeom>
              <a:avLst/>
              <a:gdLst/>
              <a:ahLst/>
              <a:cxnLst/>
              <a:rect l="0" t="0" r="0" b="0"/>
              <a:pathLst>
                <a:path w="164033" h="406297">
                  <a:moveTo>
                    <a:pt x="45328" y="159319"/>
                  </a:moveTo>
                  <a:lnTo>
                    <a:pt x="39739" y="176087"/>
                  </a:lnTo>
                  <a:lnTo>
                    <a:pt x="43234" y="193677"/>
                  </a:lnTo>
                  <a:lnTo>
                    <a:pt x="70131" y="239155"/>
                  </a:lnTo>
                  <a:lnTo>
                    <a:pt x="109642" y="297268"/>
                  </a:lnTo>
                  <a:lnTo>
                    <a:pt x="145911" y="352094"/>
                  </a:lnTo>
                  <a:lnTo>
                    <a:pt x="163723" y="400039"/>
                  </a:lnTo>
                  <a:lnTo>
                    <a:pt x="164032" y="405197"/>
                  </a:lnTo>
                  <a:lnTo>
                    <a:pt x="161899" y="406296"/>
                  </a:lnTo>
                  <a:lnTo>
                    <a:pt x="158137" y="404689"/>
                  </a:lnTo>
                  <a:lnTo>
                    <a:pt x="121966" y="343140"/>
                  </a:lnTo>
                  <a:lnTo>
                    <a:pt x="95700" y="280059"/>
                  </a:lnTo>
                  <a:lnTo>
                    <a:pt x="73122" y="231359"/>
                  </a:lnTo>
                  <a:lnTo>
                    <a:pt x="47324" y="179884"/>
                  </a:lnTo>
                  <a:lnTo>
                    <a:pt x="24863" y="127588"/>
                  </a:lnTo>
                  <a:lnTo>
                    <a:pt x="6509" y="78167"/>
                  </a:lnTo>
                  <a:lnTo>
                    <a:pt x="0" y="49552"/>
                  </a:lnTo>
                  <a:lnTo>
                    <a:pt x="1006" y="25136"/>
                  </a:lnTo>
                  <a:lnTo>
                    <a:pt x="5251" y="16051"/>
                  </a:lnTo>
                  <a:lnTo>
                    <a:pt x="19328" y="2838"/>
                  </a:lnTo>
                  <a:lnTo>
                    <a:pt x="27995" y="16"/>
                  </a:lnTo>
                  <a:lnTo>
                    <a:pt x="46983" y="0"/>
                  </a:lnTo>
                  <a:lnTo>
                    <a:pt x="87769" y="10692"/>
                  </a:lnTo>
                  <a:lnTo>
                    <a:pt x="126501" y="34121"/>
                  </a:lnTo>
                  <a:lnTo>
                    <a:pt x="141067" y="48693"/>
                  </a:lnTo>
                  <a:lnTo>
                    <a:pt x="151440" y="66868"/>
                  </a:lnTo>
                  <a:lnTo>
                    <a:pt x="153710" y="86644"/>
                  </a:lnTo>
                  <a:lnTo>
                    <a:pt x="149650" y="107132"/>
                  </a:lnTo>
                  <a:lnTo>
                    <a:pt x="134210" y="137227"/>
                  </a:lnTo>
                  <a:lnTo>
                    <a:pt x="114271" y="165831"/>
                  </a:lnTo>
                  <a:lnTo>
                    <a:pt x="108499" y="180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269808" y="1671347"/>
              <a:ext cx="198391" cy="318540"/>
            </a:xfrm>
            <a:custGeom>
              <a:avLst/>
              <a:gdLst/>
              <a:ahLst/>
              <a:cxnLst/>
              <a:rect l="0" t="0" r="0" b="0"/>
              <a:pathLst>
                <a:path w="198391" h="318540">
                  <a:moveTo>
                    <a:pt x="130274" y="65855"/>
                  </a:moveTo>
                  <a:lnTo>
                    <a:pt x="115620" y="21892"/>
                  </a:lnTo>
                  <a:lnTo>
                    <a:pt x="108807" y="14319"/>
                  </a:lnTo>
                  <a:lnTo>
                    <a:pt x="88758" y="2786"/>
                  </a:lnTo>
                  <a:lnTo>
                    <a:pt x="67369" y="0"/>
                  </a:lnTo>
                  <a:lnTo>
                    <a:pt x="47334" y="3830"/>
                  </a:lnTo>
                  <a:lnTo>
                    <a:pt x="30631" y="13332"/>
                  </a:lnTo>
                  <a:lnTo>
                    <a:pt x="18528" y="28473"/>
                  </a:lnTo>
                  <a:lnTo>
                    <a:pt x="1226" y="66789"/>
                  </a:lnTo>
                  <a:lnTo>
                    <a:pt x="0" y="87327"/>
                  </a:lnTo>
                  <a:lnTo>
                    <a:pt x="1311" y="97717"/>
                  </a:lnTo>
                  <a:lnTo>
                    <a:pt x="12126" y="115501"/>
                  </a:lnTo>
                  <a:lnTo>
                    <a:pt x="19923" y="123519"/>
                  </a:lnTo>
                  <a:lnTo>
                    <a:pt x="28631" y="127694"/>
                  </a:lnTo>
                  <a:lnTo>
                    <a:pt x="47665" y="129214"/>
                  </a:lnTo>
                  <a:lnTo>
                    <a:pt x="55314" y="125641"/>
                  </a:lnTo>
                  <a:lnTo>
                    <a:pt x="99129" y="68160"/>
                  </a:lnTo>
                  <a:lnTo>
                    <a:pt x="106001" y="60372"/>
                  </a:lnTo>
                  <a:lnTo>
                    <a:pt x="111753" y="58690"/>
                  </a:lnTo>
                  <a:lnTo>
                    <a:pt x="116757" y="61078"/>
                  </a:lnTo>
                  <a:lnTo>
                    <a:pt x="158792" y="119450"/>
                  </a:lnTo>
                  <a:lnTo>
                    <a:pt x="191410" y="169205"/>
                  </a:lnTo>
                  <a:lnTo>
                    <a:pt x="198390" y="196406"/>
                  </a:lnTo>
                  <a:lnTo>
                    <a:pt x="196730" y="238027"/>
                  </a:lnTo>
                  <a:lnTo>
                    <a:pt x="192126" y="248487"/>
                  </a:lnTo>
                  <a:lnTo>
                    <a:pt x="177651" y="263228"/>
                  </a:lnTo>
                  <a:lnTo>
                    <a:pt x="115009" y="289259"/>
                  </a:lnTo>
                  <a:lnTo>
                    <a:pt x="54209" y="309896"/>
                  </a:lnTo>
                  <a:lnTo>
                    <a:pt x="24989" y="31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663295" y="1610860"/>
              <a:ext cx="73700" cy="200042"/>
            </a:xfrm>
            <a:custGeom>
              <a:avLst/>
              <a:gdLst/>
              <a:ahLst/>
              <a:cxnLst/>
              <a:rect l="0" t="0" r="0" b="0"/>
              <a:pathLst>
                <a:path w="73700" h="200042">
                  <a:moveTo>
                    <a:pt x="0" y="0"/>
                  </a:moveTo>
                  <a:lnTo>
                    <a:pt x="14654" y="62092"/>
                  </a:lnTo>
                  <a:lnTo>
                    <a:pt x="34786" y="115671"/>
                  </a:lnTo>
                  <a:lnTo>
                    <a:pt x="44706" y="137977"/>
                  </a:lnTo>
                  <a:lnTo>
                    <a:pt x="52631" y="173333"/>
                  </a:lnTo>
                  <a:lnTo>
                    <a:pt x="7369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755538" y="1558217"/>
              <a:ext cx="178866" cy="178986"/>
            </a:xfrm>
            <a:custGeom>
              <a:avLst/>
              <a:gdLst/>
              <a:ahLst/>
              <a:cxnLst/>
              <a:rect l="0" t="0" r="0" b="0"/>
              <a:pathLst>
                <a:path w="178866" h="178986">
                  <a:moveTo>
                    <a:pt x="97270" y="0"/>
                  </a:moveTo>
                  <a:lnTo>
                    <a:pt x="43395" y="17958"/>
                  </a:lnTo>
                  <a:lnTo>
                    <a:pt x="23023" y="24749"/>
                  </a:lnTo>
                  <a:lnTo>
                    <a:pt x="8509" y="37906"/>
                  </a:lnTo>
                  <a:lnTo>
                    <a:pt x="3001" y="46328"/>
                  </a:lnTo>
                  <a:lnTo>
                    <a:pt x="0" y="68163"/>
                  </a:lnTo>
                  <a:lnTo>
                    <a:pt x="838" y="80538"/>
                  </a:lnTo>
                  <a:lnTo>
                    <a:pt x="4906" y="87617"/>
                  </a:lnTo>
                  <a:lnTo>
                    <a:pt x="11127" y="91167"/>
                  </a:lnTo>
                  <a:lnTo>
                    <a:pt x="18785" y="92363"/>
                  </a:lnTo>
                  <a:lnTo>
                    <a:pt x="36651" y="87454"/>
                  </a:lnTo>
                  <a:lnTo>
                    <a:pt x="57460" y="79813"/>
                  </a:lnTo>
                  <a:lnTo>
                    <a:pt x="94313" y="76681"/>
                  </a:lnTo>
                  <a:lnTo>
                    <a:pt x="127979" y="83812"/>
                  </a:lnTo>
                  <a:lnTo>
                    <a:pt x="167677" y="106589"/>
                  </a:lnTo>
                  <a:lnTo>
                    <a:pt x="175793" y="113174"/>
                  </a:lnTo>
                  <a:lnTo>
                    <a:pt x="178865" y="121073"/>
                  </a:lnTo>
                  <a:lnTo>
                    <a:pt x="178573" y="129848"/>
                  </a:lnTo>
                  <a:lnTo>
                    <a:pt x="172009" y="147787"/>
                  </a:lnTo>
                  <a:lnTo>
                    <a:pt x="161293" y="163559"/>
                  </a:lnTo>
                  <a:lnTo>
                    <a:pt x="152820" y="168701"/>
                  </a:lnTo>
                  <a:lnTo>
                    <a:pt x="119708" y="175938"/>
                  </a:lnTo>
                  <a:lnTo>
                    <a:pt x="7621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1024330" y="1537160"/>
              <a:ext cx="145190" cy="170743"/>
            </a:xfrm>
            <a:custGeom>
              <a:avLst/>
              <a:gdLst/>
              <a:ahLst/>
              <a:cxnLst/>
              <a:rect l="0" t="0" r="0" b="0"/>
              <a:pathLst>
                <a:path w="145190" h="170743">
                  <a:moveTo>
                    <a:pt x="70633" y="42114"/>
                  </a:moveTo>
                  <a:lnTo>
                    <a:pt x="48277" y="42114"/>
                  </a:lnTo>
                  <a:lnTo>
                    <a:pt x="31061" y="48353"/>
                  </a:lnTo>
                  <a:lnTo>
                    <a:pt x="23195" y="53293"/>
                  </a:lnTo>
                  <a:lnTo>
                    <a:pt x="11335" y="68139"/>
                  </a:lnTo>
                  <a:lnTo>
                    <a:pt x="3334" y="87606"/>
                  </a:lnTo>
                  <a:lnTo>
                    <a:pt x="0" y="123703"/>
                  </a:lnTo>
                  <a:lnTo>
                    <a:pt x="3366" y="146226"/>
                  </a:lnTo>
                  <a:lnTo>
                    <a:pt x="8241" y="154806"/>
                  </a:lnTo>
                  <a:lnTo>
                    <a:pt x="23016" y="167459"/>
                  </a:lnTo>
                  <a:lnTo>
                    <a:pt x="44401" y="170742"/>
                  </a:lnTo>
                  <a:lnTo>
                    <a:pt x="90668" y="163319"/>
                  </a:lnTo>
                  <a:lnTo>
                    <a:pt x="117384" y="148347"/>
                  </a:lnTo>
                  <a:lnTo>
                    <a:pt x="140117" y="117914"/>
                  </a:lnTo>
                  <a:lnTo>
                    <a:pt x="145189" y="95690"/>
                  </a:lnTo>
                  <a:lnTo>
                    <a:pt x="138913" y="52827"/>
                  </a:lnTo>
                  <a:lnTo>
                    <a:pt x="133700" y="44577"/>
                  </a:lnTo>
                  <a:lnTo>
                    <a:pt x="118550" y="32290"/>
                  </a:lnTo>
                  <a:lnTo>
                    <a:pt x="601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-12807" y="1443948"/>
              <a:ext cx="1373674" cy="535371"/>
            </a:xfrm>
            <a:custGeom>
              <a:avLst/>
              <a:gdLst/>
              <a:ahLst/>
              <a:cxnLst/>
              <a:rect l="0" t="0" r="0" b="0"/>
              <a:pathLst>
                <a:path w="1373674" h="535371">
                  <a:moveTo>
                    <a:pt x="728744" y="19513"/>
                  </a:moveTo>
                  <a:lnTo>
                    <a:pt x="686053" y="22632"/>
                  </a:lnTo>
                  <a:lnTo>
                    <a:pt x="633224" y="34167"/>
                  </a:lnTo>
                  <a:lnTo>
                    <a:pt x="583589" y="44262"/>
                  </a:lnTo>
                  <a:lnTo>
                    <a:pt x="531837" y="54662"/>
                  </a:lnTo>
                  <a:lnTo>
                    <a:pt x="479459" y="65152"/>
                  </a:lnTo>
                  <a:lnTo>
                    <a:pt x="426894" y="75669"/>
                  </a:lnTo>
                  <a:lnTo>
                    <a:pt x="374275" y="91784"/>
                  </a:lnTo>
                  <a:lnTo>
                    <a:pt x="321640" y="105787"/>
                  </a:lnTo>
                  <a:lnTo>
                    <a:pt x="258904" y="136058"/>
                  </a:lnTo>
                  <a:lnTo>
                    <a:pt x="205178" y="157957"/>
                  </a:lnTo>
                  <a:lnTo>
                    <a:pt x="141720" y="188638"/>
                  </a:lnTo>
                  <a:lnTo>
                    <a:pt x="97542" y="221766"/>
                  </a:lnTo>
                  <a:lnTo>
                    <a:pt x="48562" y="282919"/>
                  </a:lnTo>
                  <a:lnTo>
                    <a:pt x="7681" y="338513"/>
                  </a:lnTo>
                  <a:lnTo>
                    <a:pt x="0" y="363672"/>
                  </a:lnTo>
                  <a:lnTo>
                    <a:pt x="2254" y="397566"/>
                  </a:lnTo>
                  <a:lnTo>
                    <a:pt x="16775" y="451053"/>
                  </a:lnTo>
                  <a:lnTo>
                    <a:pt x="32898" y="469061"/>
                  </a:lnTo>
                  <a:lnTo>
                    <a:pt x="93614" y="505745"/>
                  </a:lnTo>
                  <a:lnTo>
                    <a:pt x="154816" y="527719"/>
                  </a:lnTo>
                  <a:lnTo>
                    <a:pt x="210830" y="533890"/>
                  </a:lnTo>
                  <a:lnTo>
                    <a:pt x="259953" y="534959"/>
                  </a:lnTo>
                  <a:lnTo>
                    <a:pt x="312723" y="535276"/>
                  </a:lnTo>
                  <a:lnTo>
                    <a:pt x="372292" y="535370"/>
                  </a:lnTo>
                  <a:lnTo>
                    <a:pt x="434396" y="534228"/>
                  </a:lnTo>
                  <a:lnTo>
                    <a:pt x="497251" y="527000"/>
                  </a:lnTo>
                  <a:lnTo>
                    <a:pt x="557988" y="518620"/>
                  </a:lnTo>
                  <a:lnTo>
                    <a:pt x="618499" y="512076"/>
                  </a:lnTo>
                  <a:lnTo>
                    <a:pt x="666053" y="503149"/>
                  </a:lnTo>
                  <a:lnTo>
                    <a:pt x="719528" y="493095"/>
                  </a:lnTo>
                  <a:lnTo>
                    <a:pt x="781343" y="476891"/>
                  </a:lnTo>
                  <a:lnTo>
                    <a:pt x="840953" y="470038"/>
                  </a:lnTo>
                  <a:lnTo>
                    <a:pt x="893013" y="461058"/>
                  </a:lnTo>
                  <a:lnTo>
                    <a:pt x="946936" y="447543"/>
                  </a:lnTo>
                  <a:lnTo>
                    <a:pt x="1010436" y="438440"/>
                  </a:lnTo>
                  <a:lnTo>
                    <a:pt x="1065317" y="422814"/>
                  </a:lnTo>
                  <a:lnTo>
                    <a:pt x="1118254" y="399930"/>
                  </a:lnTo>
                  <a:lnTo>
                    <a:pt x="1173705" y="373554"/>
                  </a:lnTo>
                  <a:lnTo>
                    <a:pt x="1235357" y="338822"/>
                  </a:lnTo>
                  <a:lnTo>
                    <a:pt x="1284608" y="303775"/>
                  </a:lnTo>
                  <a:lnTo>
                    <a:pt x="1345347" y="247095"/>
                  </a:lnTo>
                  <a:lnTo>
                    <a:pt x="1366506" y="207827"/>
                  </a:lnTo>
                  <a:lnTo>
                    <a:pt x="1373673" y="181587"/>
                  </a:lnTo>
                  <a:lnTo>
                    <a:pt x="1371130" y="147083"/>
                  </a:lnTo>
                  <a:lnTo>
                    <a:pt x="1361798" y="114633"/>
                  </a:lnTo>
                  <a:lnTo>
                    <a:pt x="1335157" y="72227"/>
                  </a:lnTo>
                  <a:lnTo>
                    <a:pt x="1315286" y="52300"/>
                  </a:lnTo>
                  <a:lnTo>
                    <a:pt x="1290856" y="35645"/>
                  </a:lnTo>
                  <a:lnTo>
                    <a:pt x="1239617" y="18703"/>
                  </a:lnTo>
                  <a:lnTo>
                    <a:pt x="1181127" y="3668"/>
                  </a:lnTo>
                  <a:lnTo>
                    <a:pt x="1125606" y="0"/>
                  </a:lnTo>
                  <a:lnTo>
                    <a:pt x="1067042" y="83"/>
                  </a:lnTo>
                  <a:lnTo>
                    <a:pt x="1004146" y="9999"/>
                  </a:lnTo>
                  <a:lnTo>
                    <a:pt x="951505" y="19813"/>
                  </a:lnTo>
                  <a:lnTo>
                    <a:pt x="893403" y="27011"/>
                  </a:lnTo>
                  <a:lnTo>
                    <a:pt x="843433" y="32263"/>
                  </a:lnTo>
                  <a:lnTo>
                    <a:pt x="791582" y="38108"/>
                  </a:lnTo>
                  <a:lnTo>
                    <a:pt x="742294" y="42960"/>
                  </a:lnTo>
                  <a:lnTo>
                    <a:pt x="694934" y="48687"/>
                  </a:lnTo>
                  <a:lnTo>
                    <a:pt x="643857" y="53503"/>
                  </a:lnTo>
                  <a:lnTo>
                    <a:pt x="591679" y="59220"/>
                  </a:lnTo>
                  <a:lnTo>
                    <a:pt x="532824" y="66740"/>
                  </a:lnTo>
                  <a:lnTo>
                    <a:pt x="476060" y="7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2" name="Group 311"/>
          <p:cNvGrpSpPr/>
          <p:nvPr/>
        </p:nvGrpSpPr>
        <p:grpSpPr>
          <a:xfrm>
            <a:off x="2779523" y="3906072"/>
            <a:ext cx="6559255" cy="789638"/>
            <a:chOff x="2779523" y="3906072"/>
            <a:chExt cx="6559255" cy="789638"/>
          </a:xfrm>
        </p:grpSpPr>
        <p:sp>
          <p:nvSpPr>
            <p:cNvPr id="293" name="Freeform 292"/>
            <p:cNvSpPr/>
            <p:nvPr/>
          </p:nvSpPr>
          <p:spPr>
            <a:xfrm>
              <a:off x="2779523" y="4264041"/>
              <a:ext cx="6053887" cy="431669"/>
            </a:xfrm>
            <a:custGeom>
              <a:avLst/>
              <a:gdLst/>
              <a:ahLst/>
              <a:cxnLst/>
              <a:rect l="0" t="0" r="0" b="0"/>
              <a:pathLst>
                <a:path w="6053887" h="431669">
                  <a:moveTo>
                    <a:pt x="0" y="431668"/>
                  </a:moveTo>
                  <a:lnTo>
                    <a:pt x="58617" y="422603"/>
                  </a:lnTo>
                  <a:lnTo>
                    <a:pt x="115214" y="409880"/>
                  </a:lnTo>
                  <a:lnTo>
                    <a:pt x="153460" y="402986"/>
                  </a:lnTo>
                  <a:lnTo>
                    <a:pt x="213197" y="400657"/>
                  </a:lnTo>
                  <a:lnTo>
                    <a:pt x="271227" y="400196"/>
                  </a:lnTo>
                  <a:lnTo>
                    <a:pt x="334682" y="400106"/>
                  </a:lnTo>
                  <a:lnTo>
                    <a:pt x="381485" y="400090"/>
                  </a:lnTo>
                  <a:lnTo>
                    <a:pt x="444112" y="400085"/>
                  </a:lnTo>
                  <a:lnTo>
                    <a:pt x="492937" y="400083"/>
                  </a:lnTo>
                  <a:lnTo>
                    <a:pt x="553432" y="400083"/>
                  </a:lnTo>
                  <a:lnTo>
                    <a:pt x="616681" y="396964"/>
                  </a:lnTo>
                  <a:lnTo>
                    <a:pt x="672491" y="391750"/>
                  </a:lnTo>
                  <a:lnTo>
                    <a:pt x="726071" y="390205"/>
                  </a:lnTo>
                  <a:lnTo>
                    <a:pt x="778992" y="386628"/>
                  </a:lnTo>
                  <a:lnTo>
                    <a:pt x="831717" y="378159"/>
                  </a:lnTo>
                  <a:lnTo>
                    <a:pt x="887503" y="371360"/>
                  </a:lnTo>
                  <a:lnTo>
                    <a:pt x="939127" y="366226"/>
                  </a:lnTo>
                  <a:lnTo>
                    <a:pt x="999190" y="359600"/>
                  </a:lnTo>
                  <a:lnTo>
                    <a:pt x="1054079" y="351055"/>
                  </a:lnTo>
                  <a:lnTo>
                    <a:pt x="1105466" y="347342"/>
                  </a:lnTo>
                  <a:lnTo>
                    <a:pt x="1165409" y="336199"/>
                  </a:lnTo>
                  <a:lnTo>
                    <a:pt x="1217222" y="329292"/>
                  </a:lnTo>
                  <a:lnTo>
                    <a:pt x="1271062" y="321369"/>
                  </a:lnTo>
                  <a:lnTo>
                    <a:pt x="1321446" y="311899"/>
                  </a:lnTo>
                  <a:lnTo>
                    <a:pt x="1369650" y="307274"/>
                  </a:lnTo>
                  <a:lnTo>
                    <a:pt x="1430336" y="300314"/>
                  </a:lnTo>
                  <a:lnTo>
                    <a:pt x="1477823" y="290843"/>
                  </a:lnTo>
                  <a:lnTo>
                    <a:pt x="1536477" y="286218"/>
                  </a:lnTo>
                  <a:lnTo>
                    <a:pt x="1597207" y="277419"/>
                  </a:lnTo>
                  <a:lnTo>
                    <a:pt x="1642560" y="273661"/>
                  </a:lnTo>
                  <a:lnTo>
                    <a:pt x="1683830" y="268636"/>
                  </a:lnTo>
                  <a:lnTo>
                    <a:pt x="1729469" y="262503"/>
                  </a:lnTo>
                  <a:lnTo>
                    <a:pt x="1775879" y="255878"/>
                  </a:lnTo>
                  <a:lnTo>
                    <a:pt x="1839129" y="246741"/>
                  </a:lnTo>
                  <a:lnTo>
                    <a:pt x="1888545" y="243514"/>
                  </a:lnTo>
                  <a:lnTo>
                    <a:pt x="1936332" y="242558"/>
                  </a:lnTo>
                  <a:lnTo>
                    <a:pt x="1997285" y="242275"/>
                  </a:lnTo>
                  <a:lnTo>
                    <a:pt x="2046540" y="241021"/>
                  </a:lnTo>
                  <a:lnTo>
                    <a:pt x="2094280" y="233761"/>
                  </a:lnTo>
                  <a:lnTo>
                    <a:pt x="2136109" y="227506"/>
                  </a:lnTo>
                  <a:lnTo>
                    <a:pt x="2181996" y="223947"/>
                  </a:lnTo>
                  <a:lnTo>
                    <a:pt x="2241390" y="218823"/>
                  </a:lnTo>
                  <a:lnTo>
                    <a:pt x="2298489" y="212200"/>
                  </a:lnTo>
                  <a:lnTo>
                    <a:pt x="2358337" y="209722"/>
                  </a:lnTo>
                  <a:lnTo>
                    <a:pt x="2418681" y="203430"/>
                  </a:lnTo>
                  <a:lnTo>
                    <a:pt x="2479652" y="197592"/>
                  </a:lnTo>
                  <a:lnTo>
                    <a:pt x="2531426" y="191109"/>
                  </a:lnTo>
                  <a:lnTo>
                    <a:pt x="2586714" y="189828"/>
                  </a:lnTo>
                  <a:lnTo>
                    <a:pt x="2639576" y="186456"/>
                  </a:lnTo>
                  <a:lnTo>
                    <a:pt x="2689748" y="180460"/>
                  </a:lnTo>
                  <a:lnTo>
                    <a:pt x="2747594" y="173833"/>
                  </a:lnTo>
                  <a:lnTo>
                    <a:pt x="2799829" y="170049"/>
                  </a:lnTo>
                  <a:lnTo>
                    <a:pt x="2852165" y="161535"/>
                  </a:lnTo>
                  <a:lnTo>
                    <a:pt x="2906350" y="158640"/>
                  </a:lnTo>
                  <a:lnTo>
                    <a:pt x="2962113" y="152479"/>
                  </a:lnTo>
                  <a:lnTo>
                    <a:pt x="3018188" y="148402"/>
                  </a:lnTo>
                  <a:lnTo>
                    <a:pt x="3074325" y="147597"/>
                  </a:lnTo>
                  <a:lnTo>
                    <a:pt x="3125795" y="147457"/>
                  </a:lnTo>
                  <a:lnTo>
                    <a:pt x="3183549" y="147416"/>
                  </a:lnTo>
                  <a:lnTo>
                    <a:pt x="3239396" y="141813"/>
                  </a:lnTo>
                  <a:lnTo>
                    <a:pt x="3292629" y="137847"/>
                  </a:lnTo>
                  <a:lnTo>
                    <a:pt x="3345084" y="133944"/>
                  </a:lnTo>
                  <a:lnTo>
                    <a:pt x="3395177" y="127844"/>
                  </a:lnTo>
                  <a:lnTo>
                    <a:pt x="3450132" y="126639"/>
                  </a:lnTo>
                  <a:lnTo>
                    <a:pt x="3506048" y="123281"/>
                  </a:lnTo>
                  <a:lnTo>
                    <a:pt x="3557480" y="118026"/>
                  </a:lnTo>
                  <a:lnTo>
                    <a:pt x="3615222" y="116469"/>
                  </a:lnTo>
                  <a:lnTo>
                    <a:pt x="3671066" y="110354"/>
                  </a:lnTo>
                  <a:lnTo>
                    <a:pt x="3724297" y="106286"/>
                  </a:lnTo>
                  <a:lnTo>
                    <a:pt x="3776753" y="102363"/>
                  </a:lnTo>
                  <a:lnTo>
                    <a:pt x="3839217" y="94589"/>
                  </a:lnTo>
                  <a:lnTo>
                    <a:pt x="3900649" y="85823"/>
                  </a:lnTo>
                  <a:lnTo>
                    <a:pt x="3955520" y="77307"/>
                  </a:lnTo>
                  <a:lnTo>
                    <a:pt x="4011420" y="74412"/>
                  </a:lnTo>
                  <a:lnTo>
                    <a:pt x="4062849" y="73911"/>
                  </a:lnTo>
                  <a:lnTo>
                    <a:pt x="4117472" y="70643"/>
                  </a:lnTo>
                  <a:lnTo>
                    <a:pt x="4172958" y="64647"/>
                  </a:lnTo>
                  <a:lnTo>
                    <a:pt x="4232488" y="56227"/>
                  </a:lnTo>
                  <a:lnTo>
                    <a:pt x="4291607" y="52535"/>
                  </a:lnTo>
                  <a:lnTo>
                    <a:pt x="4348516" y="44519"/>
                  </a:lnTo>
                  <a:lnTo>
                    <a:pt x="4404470" y="42589"/>
                  </a:lnTo>
                  <a:lnTo>
                    <a:pt x="4459413" y="36142"/>
                  </a:lnTo>
                  <a:lnTo>
                    <a:pt x="4521699" y="35507"/>
                  </a:lnTo>
                  <a:lnTo>
                    <a:pt x="4579551" y="32747"/>
                  </a:lnTo>
                  <a:lnTo>
                    <a:pt x="4642965" y="31930"/>
                  </a:lnTo>
                  <a:lnTo>
                    <a:pt x="4695030" y="26098"/>
                  </a:lnTo>
                  <a:lnTo>
                    <a:pt x="4756860" y="22551"/>
                  </a:lnTo>
                  <a:lnTo>
                    <a:pt x="4803217" y="21721"/>
                  </a:lnTo>
                  <a:lnTo>
                    <a:pt x="4865994" y="21254"/>
                  </a:lnTo>
                  <a:lnTo>
                    <a:pt x="4923538" y="15507"/>
                  </a:lnTo>
                  <a:lnTo>
                    <a:pt x="4975936" y="12682"/>
                  </a:lnTo>
                  <a:lnTo>
                    <a:pt x="5021295" y="15937"/>
                  </a:lnTo>
                  <a:lnTo>
                    <a:pt x="5069638" y="11597"/>
                  </a:lnTo>
                  <a:lnTo>
                    <a:pt x="5121579" y="10845"/>
                  </a:lnTo>
                  <a:lnTo>
                    <a:pt x="5170243" y="10622"/>
                  </a:lnTo>
                  <a:lnTo>
                    <a:pt x="5232118" y="10547"/>
                  </a:lnTo>
                  <a:lnTo>
                    <a:pt x="5292814" y="9364"/>
                  </a:lnTo>
                  <a:lnTo>
                    <a:pt x="5344333" y="3295"/>
                  </a:lnTo>
                  <a:lnTo>
                    <a:pt x="5400672" y="976"/>
                  </a:lnTo>
                  <a:lnTo>
                    <a:pt x="5462815" y="193"/>
                  </a:lnTo>
                  <a:lnTo>
                    <a:pt x="5515325" y="57"/>
                  </a:lnTo>
                  <a:lnTo>
                    <a:pt x="5573388" y="17"/>
                  </a:lnTo>
                  <a:lnTo>
                    <a:pt x="5634930" y="4"/>
                  </a:lnTo>
                  <a:lnTo>
                    <a:pt x="5694745" y="1"/>
                  </a:lnTo>
                  <a:lnTo>
                    <a:pt x="5747562" y="0"/>
                  </a:lnTo>
                  <a:lnTo>
                    <a:pt x="5807331" y="0"/>
                  </a:lnTo>
                  <a:lnTo>
                    <a:pt x="5864197" y="0"/>
                  </a:lnTo>
                  <a:lnTo>
                    <a:pt x="5920490" y="0"/>
                  </a:lnTo>
                  <a:lnTo>
                    <a:pt x="5976670" y="0"/>
                  </a:lnTo>
                  <a:lnTo>
                    <a:pt x="6026589" y="3120"/>
                  </a:lnTo>
                  <a:lnTo>
                    <a:pt x="605388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5939099" y="4106030"/>
              <a:ext cx="209544" cy="216243"/>
            </a:xfrm>
            <a:custGeom>
              <a:avLst/>
              <a:gdLst/>
              <a:ahLst/>
              <a:cxnLst/>
              <a:rect l="0" t="0" r="0" b="0"/>
              <a:pathLst>
                <a:path w="209544" h="216243">
                  <a:moveTo>
                    <a:pt x="146372" y="115897"/>
                  </a:moveTo>
                  <a:lnTo>
                    <a:pt x="127244" y="54786"/>
                  </a:lnTo>
                  <a:lnTo>
                    <a:pt x="108599" y="22921"/>
                  </a:lnTo>
                  <a:lnTo>
                    <a:pt x="90979" y="5944"/>
                  </a:lnTo>
                  <a:lnTo>
                    <a:pt x="81368" y="1651"/>
                  </a:lnTo>
                  <a:lnTo>
                    <a:pt x="61330" y="0"/>
                  </a:lnTo>
                  <a:lnTo>
                    <a:pt x="43845" y="6286"/>
                  </a:lnTo>
                  <a:lnTo>
                    <a:pt x="35907" y="11238"/>
                  </a:lnTo>
                  <a:lnTo>
                    <a:pt x="23967" y="26098"/>
                  </a:lnTo>
                  <a:lnTo>
                    <a:pt x="6770" y="64234"/>
                  </a:lnTo>
                  <a:lnTo>
                    <a:pt x="0" y="127479"/>
                  </a:lnTo>
                  <a:lnTo>
                    <a:pt x="1769" y="153800"/>
                  </a:lnTo>
                  <a:lnTo>
                    <a:pt x="15920" y="187179"/>
                  </a:lnTo>
                  <a:lnTo>
                    <a:pt x="28342" y="204510"/>
                  </a:lnTo>
                  <a:lnTo>
                    <a:pt x="47901" y="213772"/>
                  </a:lnTo>
                  <a:lnTo>
                    <a:pt x="59668" y="216242"/>
                  </a:lnTo>
                  <a:lnTo>
                    <a:pt x="69852" y="215549"/>
                  </a:lnTo>
                  <a:lnTo>
                    <a:pt x="87407" y="208540"/>
                  </a:lnTo>
                  <a:lnTo>
                    <a:pt x="110443" y="191440"/>
                  </a:lnTo>
                  <a:lnTo>
                    <a:pt x="126498" y="165966"/>
                  </a:lnTo>
                  <a:lnTo>
                    <a:pt x="133074" y="130602"/>
                  </a:lnTo>
                  <a:lnTo>
                    <a:pt x="129231" y="92155"/>
                  </a:lnTo>
                  <a:lnTo>
                    <a:pt x="130265" y="93050"/>
                  </a:lnTo>
                  <a:lnTo>
                    <a:pt x="159236" y="154200"/>
                  </a:lnTo>
                  <a:lnTo>
                    <a:pt x="176180" y="182878"/>
                  </a:lnTo>
                  <a:lnTo>
                    <a:pt x="209543" y="210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6400606" y="4101988"/>
              <a:ext cx="190076" cy="169510"/>
            </a:xfrm>
            <a:custGeom>
              <a:avLst/>
              <a:gdLst/>
              <a:ahLst/>
              <a:cxnLst/>
              <a:rect l="0" t="0" r="0" b="0"/>
              <a:pathLst>
                <a:path w="190076" h="169510">
                  <a:moveTo>
                    <a:pt x="169177" y="14654"/>
                  </a:moveTo>
                  <a:lnTo>
                    <a:pt x="119625" y="0"/>
                  </a:lnTo>
                  <a:lnTo>
                    <a:pt x="85865" y="1084"/>
                  </a:lnTo>
                  <a:lnTo>
                    <a:pt x="32426" y="15178"/>
                  </a:lnTo>
                  <a:lnTo>
                    <a:pt x="21858" y="18513"/>
                  </a:lnTo>
                  <a:lnTo>
                    <a:pt x="13642" y="24246"/>
                  </a:lnTo>
                  <a:lnTo>
                    <a:pt x="1394" y="39974"/>
                  </a:lnTo>
                  <a:lnTo>
                    <a:pt x="0" y="47912"/>
                  </a:lnTo>
                  <a:lnTo>
                    <a:pt x="1410" y="55543"/>
                  </a:lnTo>
                  <a:lnTo>
                    <a:pt x="4690" y="62970"/>
                  </a:lnTo>
                  <a:lnTo>
                    <a:pt x="17692" y="74343"/>
                  </a:lnTo>
                  <a:lnTo>
                    <a:pt x="26073" y="79013"/>
                  </a:lnTo>
                  <a:lnTo>
                    <a:pt x="81551" y="87679"/>
                  </a:lnTo>
                  <a:lnTo>
                    <a:pt x="142596" y="99442"/>
                  </a:lnTo>
                  <a:lnTo>
                    <a:pt x="165552" y="107320"/>
                  </a:lnTo>
                  <a:lnTo>
                    <a:pt x="183553" y="118620"/>
                  </a:lnTo>
                  <a:lnTo>
                    <a:pt x="188120" y="126079"/>
                  </a:lnTo>
                  <a:lnTo>
                    <a:pt x="190075" y="143725"/>
                  </a:lnTo>
                  <a:lnTo>
                    <a:pt x="186618" y="151004"/>
                  </a:lnTo>
                  <a:lnTo>
                    <a:pt x="173419" y="162212"/>
                  </a:lnTo>
                  <a:lnTo>
                    <a:pt x="140667" y="169509"/>
                  </a:lnTo>
                  <a:lnTo>
                    <a:pt x="82234" y="160724"/>
                  </a:lnTo>
                  <a:lnTo>
                    <a:pt x="21777" y="151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6685595" y="4130796"/>
              <a:ext cx="132438" cy="387598"/>
            </a:xfrm>
            <a:custGeom>
              <a:avLst/>
              <a:gdLst/>
              <a:ahLst/>
              <a:cxnLst/>
              <a:rect l="0" t="0" r="0" b="0"/>
              <a:pathLst>
                <a:path w="132438" h="387598">
                  <a:moveTo>
                    <a:pt x="0" y="38489"/>
                  </a:moveTo>
                  <a:lnTo>
                    <a:pt x="0" y="95753"/>
                  </a:lnTo>
                  <a:lnTo>
                    <a:pt x="5590" y="151056"/>
                  </a:lnTo>
                  <a:lnTo>
                    <a:pt x="10724" y="206520"/>
                  </a:lnTo>
                  <a:lnTo>
                    <a:pt x="17476" y="261411"/>
                  </a:lnTo>
                  <a:lnTo>
                    <a:pt x="19997" y="314070"/>
                  </a:lnTo>
                  <a:lnTo>
                    <a:pt x="23968" y="371258"/>
                  </a:lnTo>
                  <a:lnTo>
                    <a:pt x="27030" y="387597"/>
                  </a:lnTo>
                  <a:lnTo>
                    <a:pt x="26209" y="387041"/>
                  </a:lnTo>
                  <a:lnTo>
                    <a:pt x="24492" y="383161"/>
                  </a:lnTo>
                  <a:lnTo>
                    <a:pt x="21510" y="322278"/>
                  </a:lnTo>
                  <a:lnTo>
                    <a:pt x="21192" y="274263"/>
                  </a:lnTo>
                  <a:lnTo>
                    <a:pt x="21097" y="221821"/>
                  </a:lnTo>
                  <a:lnTo>
                    <a:pt x="15476" y="162180"/>
                  </a:lnTo>
                  <a:lnTo>
                    <a:pt x="11507" y="104169"/>
                  </a:lnTo>
                  <a:lnTo>
                    <a:pt x="13842" y="43837"/>
                  </a:lnTo>
                  <a:lnTo>
                    <a:pt x="16247" y="31526"/>
                  </a:lnTo>
                  <a:lnTo>
                    <a:pt x="21360" y="22148"/>
                  </a:lnTo>
                  <a:lnTo>
                    <a:pt x="36400" y="8610"/>
                  </a:lnTo>
                  <a:lnTo>
                    <a:pt x="57902" y="1812"/>
                  </a:lnTo>
                  <a:lnTo>
                    <a:pt x="70187" y="0"/>
                  </a:lnTo>
                  <a:lnTo>
                    <a:pt x="90076" y="4225"/>
                  </a:lnTo>
                  <a:lnTo>
                    <a:pt x="106715" y="15071"/>
                  </a:lnTo>
                  <a:lnTo>
                    <a:pt x="121908" y="31591"/>
                  </a:lnTo>
                  <a:lnTo>
                    <a:pt x="130221" y="53750"/>
                  </a:lnTo>
                  <a:lnTo>
                    <a:pt x="132437" y="66210"/>
                  </a:lnTo>
                  <a:lnTo>
                    <a:pt x="128661" y="89414"/>
                  </a:lnTo>
                  <a:lnTo>
                    <a:pt x="124379" y="100515"/>
                  </a:lnTo>
                  <a:lnTo>
                    <a:pt x="110262" y="115969"/>
                  </a:lnTo>
                  <a:lnTo>
                    <a:pt x="94629" y="124397"/>
                  </a:lnTo>
                  <a:lnTo>
                    <a:pt x="88823" y="125007"/>
                  </a:lnTo>
                  <a:lnTo>
                    <a:pt x="73700" y="122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6861534" y="4077749"/>
              <a:ext cx="148760" cy="175765"/>
            </a:xfrm>
            <a:custGeom>
              <a:avLst/>
              <a:gdLst/>
              <a:ahLst/>
              <a:cxnLst/>
              <a:rect l="0" t="0" r="0" b="0"/>
              <a:pathLst>
                <a:path w="148760" h="175765">
                  <a:moveTo>
                    <a:pt x="24103" y="59950"/>
                  </a:moveTo>
                  <a:lnTo>
                    <a:pt x="68066" y="83669"/>
                  </a:lnTo>
                  <a:lnTo>
                    <a:pt x="103940" y="89205"/>
                  </a:lnTo>
                  <a:lnTo>
                    <a:pt x="127437" y="84260"/>
                  </a:lnTo>
                  <a:lnTo>
                    <a:pt x="138615" y="79667"/>
                  </a:lnTo>
                  <a:lnTo>
                    <a:pt x="144898" y="73094"/>
                  </a:lnTo>
                  <a:lnTo>
                    <a:pt x="147917" y="65203"/>
                  </a:lnTo>
                  <a:lnTo>
                    <a:pt x="148759" y="56433"/>
                  </a:lnTo>
                  <a:lnTo>
                    <a:pt x="143457" y="37330"/>
                  </a:lnTo>
                  <a:lnTo>
                    <a:pt x="138767" y="27322"/>
                  </a:lnTo>
                  <a:lnTo>
                    <a:pt x="124198" y="13084"/>
                  </a:lnTo>
                  <a:lnTo>
                    <a:pt x="104855" y="4026"/>
                  </a:lnTo>
                  <a:lnTo>
                    <a:pt x="80660" y="0"/>
                  </a:lnTo>
                  <a:lnTo>
                    <a:pt x="57428" y="4450"/>
                  </a:lnTo>
                  <a:lnTo>
                    <a:pt x="27738" y="20109"/>
                  </a:lnTo>
                  <a:lnTo>
                    <a:pt x="19508" y="26370"/>
                  </a:lnTo>
                  <a:lnTo>
                    <a:pt x="7242" y="45805"/>
                  </a:lnTo>
                  <a:lnTo>
                    <a:pt x="2334" y="57540"/>
                  </a:lnTo>
                  <a:lnTo>
                    <a:pt x="0" y="83055"/>
                  </a:lnTo>
                  <a:lnTo>
                    <a:pt x="8034" y="131975"/>
                  </a:lnTo>
                  <a:lnTo>
                    <a:pt x="13390" y="140722"/>
                  </a:lnTo>
                  <a:lnTo>
                    <a:pt x="28700" y="153560"/>
                  </a:lnTo>
                  <a:lnTo>
                    <a:pt x="76746" y="175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7050086" y="4100524"/>
              <a:ext cx="67179" cy="152990"/>
            </a:xfrm>
            <a:custGeom>
              <a:avLst/>
              <a:gdLst/>
              <a:ahLst/>
              <a:cxnLst/>
              <a:rect l="0" t="0" r="0" b="0"/>
              <a:pathLst>
                <a:path w="67179" h="152990">
                  <a:moveTo>
                    <a:pt x="67178" y="5590"/>
                  </a:moveTo>
                  <a:lnTo>
                    <a:pt x="50410" y="0"/>
                  </a:lnTo>
                  <a:lnTo>
                    <a:pt x="43132" y="694"/>
                  </a:lnTo>
                  <a:lnTo>
                    <a:pt x="28805" y="7703"/>
                  </a:lnTo>
                  <a:lnTo>
                    <a:pt x="17758" y="21737"/>
                  </a:lnTo>
                  <a:lnTo>
                    <a:pt x="1134" y="59342"/>
                  </a:lnTo>
                  <a:lnTo>
                    <a:pt x="0" y="79782"/>
                  </a:lnTo>
                  <a:lnTo>
                    <a:pt x="8805" y="121500"/>
                  </a:lnTo>
                  <a:lnTo>
                    <a:pt x="14225" y="129657"/>
                  </a:lnTo>
                  <a:lnTo>
                    <a:pt x="29605" y="141839"/>
                  </a:lnTo>
                  <a:lnTo>
                    <a:pt x="67178" y="152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7180435" y="3979772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3120" y="42691"/>
                  </a:lnTo>
                  <a:lnTo>
                    <a:pt x="17958" y="104407"/>
                  </a:lnTo>
                  <a:lnTo>
                    <a:pt x="28547" y="166550"/>
                  </a:lnTo>
                  <a:lnTo>
                    <a:pt x="30685" y="206885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7232190" y="4021886"/>
              <a:ext cx="95645" cy="168457"/>
            </a:xfrm>
            <a:custGeom>
              <a:avLst/>
              <a:gdLst/>
              <a:ahLst/>
              <a:cxnLst/>
              <a:rect l="0" t="0" r="0" b="0"/>
              <a:pathLst>
                <a:path w="95645" h="168457">
                  <a:moveTo>
                    <a:pt x="53530" y="0"/>
                  </a:moveTo>
                  <a:lnTo>
                    <a:pt x="4032" y="55087"/>
                  </a:lnTo>
                  <a:lnTo>
                    <a:pt x="644" y="64800"/>
                  </a:lnTo>
                  <a:lnTo>
                    <a:pt x="0" y="84952"/>
                  </a:lnTo>
                  <a:lnTo>
                    <a:pt x="3805" y="94069"/>
                  </a:lnTo>
                  <a:lnTo>
                    <a:pt x="25928" y="118079"/>
                  </a:lnTo>
                  <a:lnTo>
                    <a:pt x="86518" y="162144"/>
                  </a:lnTo>
                  <a:lnTo>
                    <a:pt x="9564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7500490" y="4064000"/>
              <a:ext cx="130208" cy="185368"/>
            </a:xfrm>
            <a:custGeom>
              <a:avLst/>
              <a:gdLst/>
              <a:ahLst/>
              <a:cxnLst/>
              <a:rect l="0" t="0" r="0" b="0"/>
              <a:pathLst>
                <a:path w="130208" h="185368">
                  <a:moveTo>
                    <a:pt x="122142" y="0"/>
                  </a:moveTo>
                  <a:lnTo>
                    <a:pt x="69437" y="19128"/>
                  </a:lnTo>
                  <a:lnTo>
                    <a:pt x="45954" y="37773"/>
                  </a:lnTo>
                  <a:lnTo>
                    <a:pt x="9973" y="85042"/>
                  </a:lnTo>
                  <a:lnTo>
                    <a:pt x="2100" y="108767"/>
                  </a:lnTo>
                  <a:lnTo>
                    <a:pt x="0" y="121644"/>
                  </a:lnTo>
                  <a:lnTo>
                    <a:pt x="3906" y="142191"/>
                  </a:lnTo>
                  <a:lnTo>
                    <a:pt x="19258" y="166913"/>
                  </a:lnTo>
                  <a:lnTo>
                    <a:pt x="25477" y="174446"/>
                  </a:lnTo>
                  <a:lnTo>
                    <a:pt x="44864" y="182817"/>
                  </a:lnTo>
                  <a:lnTo>
                    <a:pt x="67910" y="185367"/>
                  </a:lnTo>
                  <a:lnTo>
                    <a:pt x="89849" y="182601"/>
                  </a:lnTo>
                  <a:lnTo>
                    <a:pt x="98274" y="177886"/>
                  </a:lnTo>
                  <a:lnTo>
                    <a:pt x="110754" y="163288"/>
                  </a:lnTo>
                  <a:lnTo>
                    <a:pt x="124356" y="135339"/>
                  </a:lnTo>
                  <a:lnTo>
                    <a:pt x="130207" y="99242"/>
                  </a:lnTo>
                  <a:lnTo>
                    <a:pt x="125336" y="78812"/>
                  </a:lnTo>
                  <a:lnTo>
                    <a:pt x="115373" y="63103"/>
                  </a:lnTo>
                  <a:lnTo>
                    <a:pt x="9055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7668698" y="3908486"/>
              <a:ext cx="80277" cy="313442"/>
            </a:xfrm>
            <a:custGeom>
              <a:avLst/>
              <a:gdLst/>
              <a:ahLst/>
              <a:cxnLst/>
              <a:rect l="0" t="0" r="0" b="0"/>
              <a:pathLst>
                <a:path w="80277" h="313442">
                  <a:moveTo>
                    <a:pt x="27633" y="313441"/>
                  </a:moveTo>
                  <a:lnTo>
                    <a:pt x="12979" y="263889"/>
                  </a:lnTo>
                  <a:lnTo>
                    <a:pt x="15753" y="205444"/>
                  </a:lnTo>
                  <a:lnTo>
                    <a:pt x="13585" y="168358"/>
                  </a:lnTo>
                  <a:lnTo>
                    <a:pt x="264" y="112535"/>
                  </a:lnTo>
                  <a:lnTo>
                    <a:pt x="0" y="59893"/>
                  </a:lnTo>
                  <a:lnTo>
                    <a:pt x="5994" y="33467"/>
                  </a:lnTo>
                  <a:lnTo>
                    <a:pt x="16456" y="10024"/>
                  </a:lnTo>
                  <a:lnTo>
                    <a:pt x="23691" y="3538"/>
                  </a:lnTo>
                  <a:lnTo>
                    <a:pt x="32024" y="384"/>
                  </a:lnTo>
                  <a:lnTo>
                    <a:pt x="49472" y="0"/>
                  </a:lnTo>
                  <a:lnTo>
                    <a:pt x="80276" y="8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7601575" y="4035138"/>
              <a:ext cx="136872" cy="28863"/>
            </a:xfrm>
            <a:custGeom>
              <a:avLst/>
              <a:gdLst/>
              <a:ahLst/>
              <a:cxnLst/>
              <a:rect l="0" t="0" r="0" b="0"/>
              <a:pathLst>
                <a:path w="136872" h="28863">
                  <a:moveTo>
                    <a:pt x="136871" y="28862"/>
                  </a:moveTo>
                  <a:lnTo>
                    <a:pt x="110484" y="13221"/>
                  </a:lnTo>
                  <a:lnTo>
                    <a:pt x="74590" y="2520"/>
                  </a:lnTo>
                  <a:lnTo>
                    <a:pt x="36658" y="0"/>
                  </a:lnTo>
                  <a:lnTo>
                    <a:pt x="0" y="7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8011427" y="4021886"/>
              <a:ext cx="138390" cy="194163"/>
            </a:xfrm>
            <a:custGeom>
              <a:avLst/>
              <a:gdLst/>
              <a:ahLst/>
              <a:cxnLst/>
              <a:rect l="0" t="0" r="0" b="0"/>
              <a:pathLst>
                <a:path w="138390" h="194163">
                  <a:moveTo>
                    <a:pt x="106044" y="0"/>
                  </a:moveTo>
                  <a:lnTo>
                    <a:pt x="63352" y="3119"/>
                  </a:lnTo>
                  <a:lnTo>
                    <a:pt x="32174" y="14572"/>
                  </a:lnTo>
                  <a:lnTo>
                    <a:pt x="21702" y="20243"/>
                  </a:lnTo>
                  <a:lnTo>
                    <a:pt x="6947" y="35903"/>
                  </a:lnTo>
                  <a:lnTo>
                    <a:pt x="1375" y="44992"/>
                  </a:lnTo>
                  <a:lnTo>
                    <a:pt x="0" y="53391"/>
                  </a:lnTo>
                  <a:lnTo>
                    <a:pt x="1423" y="61330"/>
                  </a:lnTo>
                  <a:lnTo>
                    <a:pt x="4711" y="68963"/>
                  </a:lnTo>
                  <a:lnTo>
                    <a:pt x="26107" y="90883"/>
                  </a:lnTo>
                  <a:lnTo>
                    <a:pt x="75024" y="114841"/>
                  </a:lnTo>
                  <a:lnTo>
                    <a:pt x="116685" y="129659"/>
                  </a:lnTo>
                  <a:lnTo>
                    <a:pt x="131441" y="143024"/>
                  </a:lnTo>
                  <a:lnTo>
                    <a:pt x="137013" y="151501"/>
                  </a:lnTo>
                  <a:lnTo>
                    <a:pt x="138389" y="160662"/>
                  </a:lnTo>
                  <a:lnTo>
                    <a:pt x="133678" y="180200"/>
                  </a:lnTo>
                  <a:lnTo>
                    <a:pt x="126807" y="186814"/>
                  </a:lnTo>
                  <a:lnTo>
                    <a:pt x="106693" y="194162"/>
                  </a:lnTo>
                  <a:lnTo>
                    <a:pt x="69061" y="192710"/>
                  </a:lnTo>
                  <a:lnTo>
                    <a:pt x="1128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8173198" y="4069691"/>
              <a:ext cx="123259" cy="128401"/>
            </a:xfrm>
            <a:custGeom>
              <a:avLst/>
              <a:gdLst/>
              <a:ahLst/>
              <a:cxnLst/>
              <a:rect l="0" t="0" r="0" b="0"/>
              <a:pathLst>
                <a:path w="123259" h="128401">
                  <a:moveTo>
                    <a:pt x="70615" y="57480"/>
                  </a:moveTo>
                  <a:lnTo>
                    <a:pt x="76205" y="40712"/>
                  </a:lnTo>
                  <a:lnTo>
                    <a:pt x="75829" y="23121"/>
                  </a:lnTo>
                  <a:lnTo>
                    <a:pt x="74091" y="13517"/>
                  </a:lnTo>
                  <a:lnTo>
                    <a:pt x="68253" y="7114"/>
                  </a:lnTo>
                  <a:lnTo>
                    <a:pt x="49289" y="0"/>
                  </a:lnTo>
                  <a:lnTo>
                    <a:pt x="40020" y="442"/>
                  </a:lnTo>
                  <a:lnTo>
                    <a:pt x="23482" y="7173"/>
                  </a:lnTo>
                  <a:lnTo>
                    <a:pt x="11452" y="21083"/>
                  </a:lnTo>
                  <a:lnTo>
                    <a:pt x="3377" y="40134"/>
                  </a:lnTo>
                  <a:lnTo>
                    <a:pt x="0" y="75997"/>
                  </a:lnTo>
                  <a:lnTo>
                    <a:pt x="3356" y="98465"/>
                  </a:lnTo>
                  <a:lnTo>
                    <a:pt x="11866" y="117029"/>
                  </a:lnTo>
                  <a:lnTo>
                    <a:pt x="17412" y="125256"/>
                  </a:lnTo>
                  <a:lnTo>
                    <a:pt x="23448" y="128400"/>
                  </a:lnTo>
                  <a:lnTo>
                    <a:pt x="29812" y="128156"/>
                  </a:lnTo>
                  <a:lnTo>
                    <a:pt x="43122" y="121647"/>
                  </a:lnTo>
                  <a:lnTo>
                    <a:pt x="56836" y="110955"/>
                  </a:lnTo>
                  <a:lnTo>
                    <a:pt x="72122" y="86192"/>
                  </a:lnTo>
                  <a:lnTo>
                    <a:pt x="79362" y="47337"/>
                  </a:lnTo>
                  <a:lnTo>
                    <a:pt x="82956" y="62144"/>
                  </a:lnTo>
                  <a:lnTo>
                    <a:pt x="112321" y="112284"/>
                  </a:lnTo>
                  <a:lnTo>
                    <a:pt x="123258" y="120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8306984" y="4053471"/>
              <a:ext cx="231628" cy="135237"/>
            </a:xfrm>
            <a:custGeom>
              <a:avLst/>
              <a:gdLst/>
              <a:ahLst/>
              <a:cxnLst/>
              <a:rect l="0" t="0" r="0" b="0"/>
              <a:pathLst>
                <a:path w="231628" h="135237">
                  <a:moveTo>
                    <a:pt x="0" y="0"/>
                  </a:moveTo>
                  <a:lnTo>
                    <a:pt x="17959" y="61111"/>
                  </a:lnTo>
                  <a:lnTo>
                    <a:pt x="29368" y="92976"/>
                  </a:lnTo>
                  <a:lnTo>
                    <a:pt x="60294" y="132664"/>
                  </a:lnTo>
                  <a:lnTo>
                    <a:pt x="67103" y="135236"/>
                  </a:lnTo>
                  <a:lnTo>
                    <a:pt x="73981" y="134611"/>
                  </a:lnTo>
                  <a:lnTo>
                    <a:pt x="80907" y="131855"/>
                  </a:lnTo>
                  <a:lnTo>
                    <a:pt x="85523" y="125338"/>
                  </a:lnTo>
                  <a:lnTo>
                    <a:pt x="99130" y="73799"/>
                  </a:lnTo>
                  <a:lnTo>
                    <a:pt x="102352" y="70256"/>
                  </a:lnTo>
                  <a:lnTo>
                    <a:pt x="105669" y="71404"/>
                  </a:lnTo>
                  <a:lnTo>
                    <a:pt x="144528" y="112786"/>
                  </a:lnTo>
                  <a:lnTo>
                    <a:pt x="152504" y="116135"/>
                  </a:lnTo>
                  <a:lnTo>
                    <a:pt x="170725" y="116736"/>
                  </a:lnTo>
                  <a:lnTo>
                    <a:pt x="200714" y="104909"/>
                  </a:lnTo>
                  <a:lnTo>
                    <a:pt x="215158" y="89910"/>
                  </a:lnTo>
                  <a:lnTo>
                    <a:pt x="224307" y="70376"/>
                  </a:lnTo>
                  <a:lnTo>
                    <a:pt x="230181" y="25946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8615371" y="3927237"/>
              <a:ext cx="108072" cy="240667"/>
            </a:xfrm>
            <a:custGeom>
              <a:avLst/>
              <a:gdLst/>
              <a:ahLst/>
              <a:cxnLst/>
              <a:rect l="0" t="0" r="0" b="0"/>
              <a:pathLst>
                <a:path w="108072" h="240667">
                  <a:moveTo>
                    <a:pt x="70639" y="157820"/>
                  </a:moveTo>
                  <a:lnTo>
                    <a:pt x="61064" y="133773"/>
                  </a:lnTo>
                  <a:lnTo>
                    <a:pt x="50396" y="119446"/>
                  </a:lnTo>
                  <a:lnTo>
                    <a:pt x="43105" y="115860"/>
                  </a:lnTo>
                  <a:lnTo>
                    <a:pt x="25647" y="114994"/>
                  </a:lnTo>
                  <a:lnTo>
                    <a:pt x="18418" y="118741"/>
                  </a:lnTo>
                  <a:lnTo>
                    <a:pt x="7266" y="132262"/>
                  </a:lnTo>
                  <a:lnTo>
                    <a:pt x="0" y="165195"/>
                  </a:lnTo>
                  <a:lnTo>
                    <a:pt x="5950" y="209839"/>
                  </a:lnTo>
                  <a:lnTo>
                    <a:pt x="11863" y="231242"/>
                  </a:lnTo>
                  <a:lnTo>
                    <a:pt x="17417" y="237184"/>
                  </a:lnTo>
                  <a:lnTo>
                    <a:pt x="24630" y="239975"/>
                  </a:lnTo>
                  <a:lnTo>
                    <a:pt x="32947" y="240666"/>
                  </a:lnTo>
                  <a:lnTo>
                    <a:pt x="40832" y="237617"/>
                  </a:lnTo>
                  <a:lnTo>
                    <a:pt x="55832" y="224871"/>
                  </a:lnTo>
                  <a:lnTo>
                    <a:pt x="83262" y="169668"/>
                  </a:lnTo>
                  <a:lnTo>
                    <a:pt x="93797" y="146708"/>
                  </a:lnTo>
                  <a:lnTo>
                    <a:pt x="100560" y="93840"/>
                  </a:lnTo>
                  <a:lnTo>
                    <a:pt x="108071" y="31588"/>
                  </a:lnTo>
                  <a:lnTo>
                    <a:pt x="105603" y="5400"/>
                  </a:lnTo>
                  <a:lnTo>
                    <a:pt x="103307" y="55"/>
                  </a:lnTo>
                  <a:lnTo>
                    <a:pt x="100607" y="0"/>
                  </a:lnTo>
                  <a:lnTo>
                    <a:pt x="97637" y="3474"/>
                  </a:lnTo>
                  <a:lnTo>
                    <a:pt x="93456" y="36308"/>
                  </a:lnTo>
                  <a:lnTo>
                    <a:pt x="99280" y="91400"/>
                  </a:lnTo>
                  <a:lnTo>
                    <a:pt x="101644" y="144223"/>
                  </a:lnTo>
                  <a:lnTo>
                    <a:pt x="102225" y="178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8785706" y="4032414"/>
              <a:ext cx="121404" cy="169021"/>
            </a:xfrm>
            <a:custGeom>
              <a:avLst/>
              <a:gdLst/>
              <a:ahLst/>
              <a:cxnLst/>
              <a:rect l="0" t="0" r="0" b="0"/>
              <a:pathLst>
                <a:path w="121404" h="16902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2" y="91829"/>
                  </a:lnTo>
                  <a:lnTo>
                    <a:pt x="14961" y="124305"/>
                  </a:lnTo>
                  <a:lnTo>
                    <a:pt x="44965" y="164216"/>
                  </a:lnTo>
                  <a:lnTo>
                    <a:pt x="52897" y="167969"/>
                  </a:lnTo>
                  <a:lnTo>
                    <a:pt x="71068" y="169020"/>
                  </a:lnTo>
                  <a:lnTo>
                    <a:pt x="87723" y="162467"/>
                  </a:lnTo>
                  <a:lnTo>
                    <a:pt x="95441" y="157444"/>
                  </a:lnTo>
                  <a:lnTo>
                    <a:pt x="107134" y="142505"/>
                  </a:lnTo>
                  <a:lnTo>
                    <a:pt x="115061" y="122997"/>
                  </a:lnTo>
                  <a:lnTo>
                    <a:pt x="120150" y="72346"/>
                  </a:lnTo>
                  <a:lnTo>
                    <a:pt x="121403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8994986" y="4074528"/>
              <a:ext cx="100421" cy="110372"/>
            </a:xfrm>
            <a:custGeom>
              <a:avLst/>
              <a:gdLst/>
              <a:ahLst/>
              <a:cxnLst/>
              <a:rect l="0" t="0" r="0" b="0"/>
              <a:pathLst>
                <a:path w="100421" h="110372">
                  <a:moveTo>
                    <a:pt x="80579" y="0"/>
                  </a:moveTo>
                  <a:lnTo>
                    <a:pt x="37886" y="3120"/>
                  </a:lnTo>
                  <a:lnTo>
                    <a:pt x="18320" y="9576"/>
                  </a:lnTo>
                  <a:lnTo>
                    <a:pt x="1826" y="20244"/>
                  </a:lnTo>
                  <a:lnTo>
                    <a:pt x="0" y="25194"/>
                  </a:lnTo>
                  <a:lnTo>
                    <a:pt x="2293" y="29664"/>
                  </a:lnTo>
                  <a:lnTo>
                    <a:pt x="14199" y="37751"/>
                  </a:lnTo>
                  <a:lnTo>
                    <a:pt x="70693" y="60757"/>
                  </a:lnTo>
                  <a:lnTo>
                    <a:pt x="91393" y="72237"/>
                  </a:lnTo>
                  <a:lnTo>
                    <a:pt x="97147" y="79744"/>
                  </a:lnTo>
                  <a:lnTo>
                    <a:pt x="99813" y="88257"/>
                  </a:lnTo>
                  <a:lnTo>
                    <a:pt x="100420" y="97443"/>
                  </a:lnTo>
                  <a:lnTo>
                    <a:pt x="96146" y="103566"/>
                  </a:lnTo>
                  <a:lnTo>
                    <a:pt x="78919" y="110371"/>
                  </a:lnTo>
                  <a:lnTo>
                    <a:pt x="58783" y="110275"/>
                  </a:lnTo>
                  <a:lnTo>
                    <a:pt x="40477" y="106333"/>
                  </a:lnTo>
                  <a:lnTo>
                    <a:pt x="1740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9233492" y="390607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1170" y="171351"/>
                  </a:lnTo>
                  <a:lnTo>
                    <a:pt x="8333" y="230813"/>
                  </a:lnTo>
                  <a:lnTo>
                    <a:pt x="9878" y="267261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9159792" y="399030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26934" y="10529"/>
                  </a:lnTo>
                  <a:lnTo>
                    <a:pt x="76995" y="7409"/>
                  </a:lnTo>
                  <a:lnTo>
                    <a:pt x="3568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2758466" y="4937876"/>
            <a:ext cx="6769825" cy="326373"/>
            <a:chOff x="2758466" y="4937876"/>
            <a:chExt cx="6769825" cy="326373"/>
          </a:xfrm>
        </p:grpSpPr>
        <p:sp>
          <p:nvSpPr>
            <p:cNvPr id="313" name="Freeform 312"/>
            <p:cNvSpPr/>
            <p:nvPr/>
          </p:nvSpPr>
          <p:spPr>
            <a:xfrm>
              <a:off x="2758466" y="5169492"/>
              <a:ext cx="1042322" cy="94757"/>
            </a:xfrm>
            <a:custGeom>
              <a:avLst/>
              <a:gdLst/>
              <a:ahLst/>
              <a:cxnLst/>
              <a:rect l="0" t="0" r="0" b="0"/>
              <a:pathLst>
                <a:path w="1042322" h="94757">
                  <a:moveTo>
                    <a:pt x="0" y="94756"/>
                  </a:moveTo>
                  <a:lnTo>
                    <a:pt x="27556" y="87521"/>
                  </a:lnTo>
                  <a:lnTo>
                    <a:pt x="83779" y="84878"/>
                  </a:lnTo>
                  <a:lnTo>
                    <a:pt x="140291" y="78767"/>
                  </a:lnTo>
                  <a:lnTo>
                    <a:pt x="196514" y="67465"/>
                  </a:lnTo>
                  <a:lnTo>
                    <a:pt x="252680" y="64019"/>
                  </a:lnTo>
                  <a:lnTo>
                    <a:pt x="308835" y="63338"/>
                  </a:lnTo>
                  <a:lnTo>
                    <a:pt x="364988" y="63204"/>
                  </a:lnTo>
                  <a:lnTo>
                    <a:pt x="418020" y="60058"/>
                  </a:lnTo>
                  <a:lnTo>
                    <a:pt x="473816" y="54107"/>
                  </a:lnTo>
                  <a:lnTo>
                    <a:pt x="523965" y="47487"/>
                  </a:lnTo>
                  <a:lnTo>
                    <a:pt x="575869" y="43706"/>
                  </a:lnTo>
                  <a:lnTo>
                    <a:pt x="628293" y="36996"/>
                  </a:lnTo>
                  <a:lnTo>
                    <a:pt x="686459" y="33189"/>
                  </a:lnTo>
                  <a:lnTo>
                    <a:pt x="747289" y="23497"/>
                  </a:lnTo>
                  <a:lnTo>
                    <a:pt x="803216" y="14891"/>
                  </a:lnTo>
                  <a:lnTo>
                    <a:pt x="861901" y="11821"/>
                  </a:lnTo>
                  <a:lnTo>
                    <a:pt x="921718" y="7664"/>
                  </a:lnTo>
                  <a:lnTo>
                    <a:pt x="973265" y="1514"/>
                  </a:lnTo>
                  <a:lnTo>
                    <a:pt x="1029992" y="200"/>
                  </a:lnTo>
                  <a:lnTo>
                    <a:pt x="10423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4158756" y="4937876"/>
              <a:ext cx="5369535" cy="168446"/>
            </a:xfrm>
            <a:custGeom>
              <a:avLst/>
              <a:gdLst/>
              <a:ahLst/>
              <a:cxnLst/>
              <a:rect l="0" t="0" r="0" b="0"/>
              <a:pathLst>
                <a:path w="5369535" h="168446">
                  <a:moveTo>
                    <a:pt x="0" y="168445"/>
                  </a:moveTo>
                  <a:lnTo>
                    <a:pt x="57264" y="156992"/>
                  </a:lnTo>
                  <a:lnTo>
                    <a:pt x="118156" y="143696"/>
                  </a:lnTo>
                  <a:lnTo>
                    <a:pt x="176414" y="137040"/>
                  </a:lnTo>
                  <a:lnTo>
                    <a:pt x="224756" y="128854"/>
                  </a:lnTo>
                  <a:lnTo>
                    <a:pt x="283606" y="115608"/>
                  </a:lnTo>
                  <a:lnTo>
                    <a:pt x="345880" y="101726"/>
                  </a:lnTo>
                  <a:lnTo>
                    <a:pt x="406101" y="94954"/>
                  </a:lnTo>
                  <a:lnTo>
                    <a:pt x="463056" y="86685"/>
                  </a:lnTo>
                  <a:lnTo>
                    <a:pt x="524956" y="79115"/>
                  </a:lnTo>
                  <a:lnTo>
                    <a:pt x="586273" y="67525"/>
                  </a:lnTo>
                  <a:lnTo>
                    <a:pt x="635145" y="63283"/>
                  </a:lnTo>
                  <a:lnTo>
                    <a:pt x="697293" y="55082"/>
                  </a:lnTo>
                  <a:lnTo>
                    <a:pt x="759958" y="53115"/>
                  </a:lnTo>
                  <a:lnTo>
                    <a:pt x="808790" y="52775"/>
                  </a:lnTo>
                  <a:lnTo>
                    <a:pt x="860303" y="47085"/>
                  </a:lnTo>
                  <a:lnTo>
                    <a:pt x="922876" y="43087"/>
                  </a:lnTo>
                  <a:lnTo>
                    <a:pt x="971965" y="42394"/>
                  </a:lnTo>
                  <a:lnTo>
                    <a:pt x="1034187" y="42160"/>
                  </a:lnTo>
                  <a:lnTo>
                    <a:pt x="1085145" y="42120"/>
                  </a:lnTo>
                  <a:lnTo>
                    <a:pt x="1137288" y="38988"/>
                  </a:lnTo>
                  <a:lnTo>
                    <a:pt x="1189783" y="33771"/>
                  </a:lnTo>
                  <a:lnTo>
                    <a:pt x="1242382" y="32225"/>
                  </a:lnTo>
                  <a:lnTo>
                    <a:pt x="1295011" y="31767"/>
                  </a:lnTo>
                  <a:lnTo>
                    <a:pt x="1347650" y="31632"/>
                  </a:lnTo>
                  <a:lnTo>
                    <a:pt x="1403411" y="31591"/>
                  </a:lnTo>
                  <a:lnTo>
                    <a:pt x="1461266" y="31580"/>
                  </a:lnTo>
                  <a:lnTo>
                    <a:pt x="1515453" y="31576"/>
                  </a:lnTo>
                  <a:lnTo>
                    <a:pt x="1571673" y="31575"/>
                  </a:lnTo>
                  <a:lnTo>
                    <a:pt x="1629665" y="31574"/>
                  </a:lnTo>
                  <a:lnTo>
                    <a:pt x="1683892" y="31574"/>
                  </a:lnTo>
                  <a:lnTo>
                    <a:pt x="1737004" y="31574"/>
                  </a:lnTo>
                  <a:lnTo>
                    <a:pt x="1789786" y="31574"/>
                  </a:lnTo>
                  <a:lnTo>
                    <a:pt x="1845589" y="28455"/>
                  </a:lnTo>
                  <a:lnTo>
                    <a:pt x="1903458" y="23241"/>
                  </a:lnTo>
                  <a:lnTo>
                    <a:pt x="1960769" y="21696"/>
                  </a:lnTo>
                  <a:lnTo>
                    <a:pt x="2022203" y="21239"/>
                  </a:lnTo>
                  <a:lnTo>
                    <a:pt x="2084859" y="21103"/>
                  </a:lnTo>
                  <a:lnTo>
                    <a:pt x="2147877" y="21063"/>
                  </a:lnTo>
                  <a:lnTo>
                    <a:pt x="2211003" y="21051"/>
                  </a:lnTo>
                  <a:lnTo>
                    <a:pt x="2271042" y="21047"/>
                  </a:lnTo>
                  <a:lnTo>
                    <a:pt x="2328995" y="21046"/>
                  </a:lnTo>
                  <a:lnTo>
                    <a:pt x="2390620" y="21046"/>
                  </a:lnTo>
                  <a:lnTo>
                    <a:pt x="2453333" y="21046"/>
                  </a:lnTo>
                  <a:lnTo>
                    <a:pt x="2516368" y="21046"/>
                  </a:lnTo>
                  <a:lnTo>
                    <a:pt x="2576379" y="21046"/>
                  </a:lnTo>
                  <a:lnTo>
                    <a:pt x="2634324" y="17926"/>
                  </a:lnTo>
                  <a:lnTo>
                    <a:pt x="2695948" y="12713"/>
                  </a:lnTo>
                  <a:lnTo>
                    <a:pt x="2758660" y="11168"/>
                  </a:lnTo>
                  <a:lnTo>
                    <a:pt x="2821695" y="10710"/>
                  </a:lnTo>
                  <a:lnTo>
                    <a:pt x="2884825" y="10575"/>
                  </a:lnTo>
                  <a:lnTo>
                    <a:pt x="2947984" y="10534"/>
                  </a:lnTo>
                  <a:lnTo>
                    <a:pt x="3011152" y="10523"/>
                  </a:lnTo>
                  <a:lnTo>
                    <a:pt x="3074322" y="10519"/>
                  </a:lnTo>
                  <a:lnTo>
                    <a:pt x="3117606" y="10518"/>
                  </a:lnTo>
                  <a:lnTo>
                    <a:pt x="3164139" y="10518"/>
                  </a:lnTo>
                  <a:lnTo>
                    <a:pt x="3208997" y="10518"/>
                  </a:lnTo>
                  <a:lnTo>
                    <a:pt x="3252331" y="10518"/>
                  </a:lnTo>
                  <a:lnTo>
                    <a:pt x="3294986" y="10518"/>
                  </a:lnTo>
                  <a:lnTo>
                    <a:pt x="3358462" y="10518"/>
                  </a:lnTo>
                  <a:lnTo>
                    <a:pt x="3416135" y="10518"/>
                  </a:lnTo>
                  <a:lnTo>
                    <a:pt x="3475857" y="10518"/>
                  </a:lnTo>
                  <a:lnTo>
                    <a:pt x="3532417" y="10518"/>
                  </a:lnTo>
                  <a:lnTo>
                    <a:pt x="3591808" y="4928"/>
                  </a:lnTo>
                  <a:lnTo>
                    <a:pt x="3653860" y="1453"/>
                  </a:lnTo>
                  <a:lnTo>
                    <a:pt x="3716700" y="423"/>
                  </a:lnTo>
                  <a:lnTo>
                    <a:pt x="3779772" y="117"/>
                  </a:lnTo>
                  <a:lnTo>
                    <a:pt x="3842914" y="27"/>
                  </a:lnTo>
                  <a:lnTo>
                    <a:pt x="3906076" y="0"/>
                  </a:lnTo>
                  <a:lnTo>
                    <a:pt x="3951307" y="3113"/>
                  </a:lnTo>
                  <a:lnTo>
                    <a:pt x="3997537" y="7227"/>
                  </a:lnTo>
                  <a:lnTo>
                    <a:pt x="4041480" y="9055"/>
                  </a:lnTo>
                  <a:lnTo>
                    <a:pt x="4084407" y="9867"/>
                  </a:lnTo>
                  <a:lnTo>
                    <a:pt x="4128052" y="10228"/>
                  </a:lnTo>
                  <a:lnTo>
                    <a:pt x="4174746" y="10389"/>
                  </a:lnTo>
                  <a:lnTo>
                    <a:pt x="4219676" y="10460"/>
                  </a:lnTo>
                  <a:lnTo>
                    <a:pt x="4263041" y="10492"/>
                  </a:lnTo>
                  <a:lnTo>
                    <a:pt x="4305711" y="10506"/>
                  </a:lnTo>
                  <a:lnTo>
                    <a:pt x="4369195" y="10514"/>
                  </a:lnTo>
                  <a:lnTo>
                    <a:pt x="4432459" y="10516"/>
                  </a:lnTo>
                  <a:lnTo>
                    <a:pt x="4495657" y="16106"/>
                  </a:lnTo>
                  <a:lnTo>
                    <a:pt x="4558836" y="19583"/>
                  </a:lnTo>
                  <a:lnTo>
                    <a:pt x="4604072" y="20396"/>
                  </a:lnTo>
                  <a:lnTo>
                    <a:pt x="4650303" y="20757"/>
                  </a:lnTo>
                  <a:lnTo>
                    <a:pt x="4694247" y="20918"/>
                  </a:lnTo>
                  <a:lnTo>
                    <a:pt x="4737174" y="20989"/>
                  </a:lnTo>
                  <a:lnTo>
                    <a:pt x="4779649" y="21020"/>
                  </a:lnTo>
                  <a:lnTo>
                    <a:pt x="4821924" y="21035"/>
                  </a:lnTo>
                  <a:lnTo>
                    <a:pt x="4867229" y="24161"/>
                  </a:lnTo>
                  <a:lnTo>
                    <a:pt x="4913491" y="29449"/>
                  </a:lnTo>
                  <a:lnTo>
                    <a:pt x="4957448" y="35699"/>
                  </a:lnTo>
                  <a:lnTo>
                    <a:pt x="5003501" y="39257"/>
                  </a:lnTo>
                  <a:lnTo>
                    <a:pt x="5051264" y="42008"/>
                  </a:lnTo>
                  <a:lnTo>
                    <a:pt x="5099789" y="47130"/>
                  </a:lnTo>
                  <a:lnTo>
                    <a:pt x="5145532" y="53306"/>
                  </a:lnTo>
                  <a:lnTo>
                    <a:pt x="5190429" y="59950"/>
                  </a:lnTo>
                  <a:lnTo>
                    <a:pt x="5237679" y="66803"/>
                  </a:lnTo>
                  <a:lnTo>
                    <a:pt x="5299140" y="77238"/>
                  </a:lnTo>
                  <a:lnTo>
                    <a:pt x="5330059" y="81115"/>
                  </a:lnTo>
                  <a:lnTo>
                    <a:pt x="5369534" y="84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3737616" y="5053679"/>
              <a:ext cx="494840" cy="157928"/>
            </a:xfrm>
            <a:custGeom>
              <a:avLst/>
              <a:gdLst/>
              <a:ahLst/>
              <a:cxnLst/>
              <a:rect l="0" t="0" r="0" b="0"/>
              <a:pathLst>
                <a:path w="494840" h="157928">
                  <a:moveTo>
                    <a:pt x="494839" y="0"/>
                  </a:moveTo>
                  <a:lnTo>
                    <a:pt x="432559" y="17958"/>
                  </a:lnTo>
                  <a:lnTo>
                    <a:pt x="378509" y="31666"/>
                  </a:lnTo>
                  <a:lnTo>
                    <a:pt x="339879" y="45257"/>
                  </a:lnTo>
                  <a:lnTo>
                    <a:pt x="284660" y="69217"/>
                  </a:lnTo>
                  <a:lnTo>
                    <a:pt x="226089" y="87609"/>
                  </a:lnTo>
                  <a:lnTo>
                    <a:pt x="164329" y="95684"/>
                  </a:lnTo>
                  <a:lnTo>
                    <a:pt x="105857" y="114263"/>
                  </a:lnTo>
                  <a:lnTo>
                    <a:pt x="43576" y="13432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8" name="Group 327"/>
          <p:cNvGrpSpPr/>
          <p:nvPr/>
        </p:nvGrpSpPr>
        <p:grpSpPr>
          <a:xfrm>
            <a:off x="5990720" y="4432497"/>
            <a:ext cx="1435161" cy="618271"/>
            <a:chOff x="5990720" y="4432497"/>
            <a:chExt cx="1435161" cy="618271"/>
          </a:xfrm>
        </p:grpSpPr>
        <p:sp>
          <p:nvSpPr>
            <p:cNvPr id="317" name="Freeform 316"/>
            <p:cNvSpPr/>
            <p:nvPr/>
          </p:nvSpPr>
          <p:spPr>
            <a:xfrm>
              <a:off x="5990720" y="4570446"/>
              <a:ext cx="123646" cy="480322"/>
            </a:xfrm>
            <a:custGeom>
              <a:avLst/>
              <a:gdLst/>
              <a:ahLst/>
              <a:cxnLst/>
              <a:rect l="0" t="0" r="0" b="0"/>
              <a:pathLst>
                <a:path w="123646" h="480322">
                  <a:moveTo>
                    <a:pt x="42109" y="177906"/>
                  </a:moveTo>
                  <a:lnTo>
                    <a:pt x="42109" y="226837"/>
                  </a:lnTo>
                  <a:lnTo>
                    <a:pt x="42109" y="280921"/>
                  </a:lnTo>
                  <a:lnTo>
                    <a:pt x="42109" y="339451"/>
                  </a:lnTo>
                  <a:lnTo>
                    <a:pt x="42109" y="395787"/>
                  </a:lnTo>
                  <a:lnTo>
                    <a:pt x="38989" y="454983"/>
                  </a:lnTo>
                  <a:lnTo>
                    <a:pt x="33703" y="478866"/>
                  </a:lnTo>
                  <a:lnTo>
                    <a:pt x="30656" y="480321"/>
                  </a:lnTo>
                  <a:lnTo>
                    <a:pt x="27454" y="477782"/>
                  </a:lnTo>
                  <a:lnTo>
                    <a:pt x="17360" y="451852"/>
                  </a:lnTo>
                  <a:lnTo>
                    <a:pt x="10704" y="392763"/>
                  </a:lnTo>
                  <a:lnTo>
                    <a:pt x="3688" y="343213"/>
                  </a:lnTo>
                  <a:lnTo>
                    <a:pt x="724" y="280836"/>
                  </a:lnTo>
                  <a:lnTo>
                    <a:pt x="211" y="226731"/>
                  </a:lnTo>
                  <a:lnTo>
                    <a:pt x="59" y="169366"/>
                  </a:lnTo>
                  <a:lnTo>
                    <a:pt x="14" y="115324"/>
                  </a:lnTo>
                  <a:lnTo>
                    <a:pt x="0" y="62267"/>
                  </a:lnTo>
                  <a:lnTo>
                    <a:pt x="2337" y="30585"/>
                  </a:lnTo>
                  <a:lnTo>
                    <a:pt x="11174" y="8705"/>
                  </a:lnTo>
                  <a:lnTo>
                    <a:pt x="19146" y="3104"/>
                  </a:lnTo>
                  <a:lnTo>
                    <a:pt x="40482" y="0"/>
                  </a:lnTo>
                  <a:lnTo>
                    <a:pt x="59323" y="5640"/>
                  </a:lnTo>
                  <a:lnTo>
                    <a:pt x="90483" y="28325"/>
                  </a:lnTo>
                  <a:lnTo>
                    <a:pt x="106485" y="59626"/>
                  </a:lnTo>
                  <a:lnTo>
                    <a:pt x="121202" y="112125"/>
                  </a:lnTo>
                  <a:lnTo>
                    <a:pt x="123645" y="152436"/>
                  </a:lnTo>
                  <a:lnTo>
                    <a:pt x="120072" y="175945"/>
                  </a:lnTo>
                  <a:lnTo>
                    <a:pt x="111464" y="194972"/>
                  </a:lnTo>
                  <a:lnTo>
                    <a:pt x="105893" y="203321"/>
                  </a:lnTo>
                  <a:lnTo>
                    <a:pt x="97500" y="208887"/>
                  </a:lnTo>
                  <a:lnTo>
                    <a:pt x="75696" y="215072"/>
                  </a:lnTo>
                  <a:lnTo>
                    <a:pt x="59766" y="214702"/>
                  </a:lnTo>
                  <a:lnTo>
                    <a:pt x="42109" y="209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6159417" y="4630718"/>
              <a:ext cx="136625" cy="170277"/>
            </a:xfrm>
            <a:custGeom>
              <a:avLst/>
              <a:gdLst/>
              <a:ahLst/>
              <a:cxnLst/>
              <a:rect l="0" t="0" r="0" b="0"/>
              <a:pathLst>
                <a:path w="136625" h="170277">
                  <a:moveTo>
                    <a:pt x="105039" y="86049"/>
                  </a:moveTo>
                  <a:lnTo>
                    <a:pt x="85911" y="33343"/>
                  </a:lnTo>
                  <a:lnTo>
                    <a:pt x="74700" y="17390"/>
                  </a:lnTo>
                  <a:lnTo>
                    <a:pt x="58799" y="5621"/>
                  </a:lnTo>
                  <a:lnTo>
                    <a:pt x="49646" y="845"/>
                  </a:lnTo>
                  <a:lnTo>
                    <a:pt x="41204" y="0"/>
                  </a:lnTo>
                  <a:lnTo>
                    <a:pt x="25585" y="5301"/>
                  </a:lnTo>
                  <a:lnTo>
                    <a:pt x="13963" y="18575"/>
                  </a:lnTo>
                  <a:lnTo>
                    <a:pt x="6069" y="37343"/>
                  </a:lnTo>
                  <a:lnTo>
                    <a:pt x="1002" y="87519"/>
                  </a:lnTo>
                  <a:lnTo>
                    <a:pt x="0" y="142491"/>
                  </a:lnTo>
                  <a:lnTo>
                    <a:pt x="3428" y="152922"/>
                  </a:lnTo>
                  <a:lnTo>
                    <a:pt x="16595" y="167633"/>
                  </a:lnTo>
                  <a:lnTo>
                    <a:pt x="22679" y="168514"/>
                  </a:lnTo>
                  <a:lnTo>
                    <a:pt x="27906" y="165592"/>
                  </a:lnTo>
                  <a:lnTo>
                    <a:pt x="36832" y="152987"/>
                  </a:lnTo>
                  <a:lnTo>
                    <a:pt x="59281" y="95983"/>
                  </a:lnTo>
                  <a:lnTo>
                    <a:pt x="70307" y="51226"/>
                  </a:lnTo>
                  <a:lnTo>
                    <a:pt x="72055" y="35477"/>
                  </a:lnTo>
                  <a:lnTo>
                    <a:pt x="84824" y="97109"/>
                  </a:lnTo>
                  <a:lnTo>
                    <a:pt x="103775" y="138796"/>
                  </a:lnTo>
                  <a:lnTo>
                    <a:pt x="136624" y="170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6349397" y="4600953"/>
              <a:ext cx="39927" cy="378255"/>
            </a:xfrm>
            <a:custGeom>
              <a:avLst/>
              <a:gdLst/>
              <a:ahLst/>
              <a:cxnLst/>
              <a:rect l="0" t="0" r="0" b="0"/>
              <a:pathLst>
                <a:path w="39927" h="378255">
                  <a:moveTo>
                    <a:pt x="20344" y="115814"/>
                  </a:moveTo>
                  <a:lnTo>
                    <a:pt x="23464" y="158505"/>
                  </a:lnTo>
                  <a:lnTo>
                    <a:pt x="29897" y="219052"/>
                  </a:lnTo>
                  <a:lnTo>
                    <a:pt x="30680" y="274030"/>
                  </a:lnTo>
                  <a:lnTo>
                    <a:pt x="36423" y="329950"/>
                  </a:lnTo>
                  <a:lnTo>
                    <a:pt x="39926" y="372024"/>
                  </a:lnTo>
                  <a:lnTo>
                    <a:pt x="39247" y="377867"/>
                  </a:lnTo>
                  <a:lnTo>
                    <a:pt x="37625" y="378254"/>
                  </a:lnTo>
                  <a:lnTo>
                    <a:pt x="35374" y="375002"/>
                  </a:lnTo>
                  <a:lnTo>
                    <a:pt x="24526" y="336160"/>
                  </a:lnTo>
                  <a:lnTo>
                    <a:pt x="18051" y="283428"/>
                  </a:lnTo>
                  <a:lnTo>
                    <a:pt x="11442" y="227951"/>
                  </a:lnTo>
                  <a:lnTo>
                    <a:pt x="2900" y="171933"/>
                  </a:lnTo>
                  <a:lnTo>
                    <a:pt x="0" y="112687"/>
                  </a:lnTo>
                  <a:lnTo>
                    <a:pt x="5017" y="56184"/>
                  </a:lnTo>
                  <a:lnTo>
                    <a:pt x="203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6380269" y="4590425"/>
              <a:ext cx="87563" cy="136871"/>
            </a:xfrm>
            <a:custGeom>
              <a:avLst/>
              <a:gdLst/>
              <a:ahLst/>
              <a:cxnLst/>
              <a:rect l="0" t="0" r="0" b="0"/>
              <a:pathLst>
                <a:path w="87563" h="136871">
                  <a:moveTo>
                    <a:pt x="31586" y="0"/>
                  </a:moveTo>
                  <a:lnTo>
                    <a:pt x="48354" y="5589"/>
                  </a:lnTo>
                  <a:lnTo>
                    <a:pt x="62824" y="17692"/>
                  </a:lnTo>
                  <a:lnTo>
                    <a:pt x="81006" y="44236"/>
                  </a:lnTo>
                  <a:lnTo>
                    <a:pt x="85589" y="54057"/>
                  </a:lnTo>
                  <a:lnTo>
                    <a:pt x="87562" y="74328"/>
                  </a:lnTo>
                  <a:lnTo>
                    <a:pt x="83370" y="93866"/>
                  </a:lnTo>
                  <a:lnTo>
                    <a:pt x="73709" y="110348"/>
                  </a:lnTo>
                  <a:lnTo>
                    <a:pt x="58496" y="122353"/>
                  </a:lnTo>
                  <a:lnTo>
                    <a:pt x="40036" y="13041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6506611" y="4608275"/>
              <a:ext cx="128002" cy="161135"/>
            </a:xfrm>
            <a:custGeom>
              <a:avLst/>
              <a:gdLst/>
              <a:ahLst/>
              <a:cxnLst/>
              <a:rect l="0" t="0" r="0" b="0"/>
              <a:pathLst>
                <a:path w="128002" h="161135">
                  <a:moveTo>
                    <a:pt x="0" y="66378"/>
                  </a:moveTo>
                  <a:lnTo>
                    <a:pt x="16768" y="77556"/>
                  </a:lnTo>
                  <a:lnTo>
                    <a:pt x="49552" y="84507"/>
                  </a:lnTo>
                  <a:lnTo>
                    <a:pt x="83313" y="80978"/>
                  </a:lnTo>
                  <a:lnTo>
                    <a:pt x="101758" y="72476"/>
                  </a:lnTo>
                  <a:lnTo>
                    <a:pt x="109953" y="66934"/>
                  </a:lnTo>
                  <a:lnTo>
                    <a:pt x="122178" y="51417"/>
                  </a:lnTo>
                  <a:lnTo>
                    <a:pt x="127075" y="42366"/>
                  </a:lnTo>
                  <a:lnTo>
                    <a:pt x="128001" y="33992"/>
                  </a:lnTo>
                  <a:lnTo>
                    <a:pt x="122789" y="18449"/>
                  </a:lnTo>
                  <a:lnTo>
                    <a:pt x="109555" y="6861"/>
                  </a:lnTo>
                  <a:lnTo>
                    <a:pt x="101113" y="2134"/>
                  </a:lnTo>
                  <a:lnTo>
                    <a:pt x="82373" y="0"/>
                  </a:lnTo>
                  <a:lnTo>
                    <a:pt x="62346" y="4121"/>
                  </a:lnTo>
                  <a:lnTo>
                    <a:pt x="32511" y="19595"/>
                  </a:lnTo>
                  <a:lnTo>
                    <a:pt x="16010" y="32327"/>
                  </a:lnTo>
                  <a:lnTo>
                    <a:pt x="7115" y="52024"/>
                  </a:lnTo>
                  <a:lnTo>
                    <a:pt x="4332" y="75206"/>
                  </a:lnTo>
                  <a:lnTo>
                    <a:pt x="6995" y="97207"/>
                  </a:lnTo>
                  <a:lnTo>
                    <a:pt x="20661" y="129324"/>
                  </a:lnTo>
                  <a:lnTo>
                    <a:pt x="36088" y="144267"/>
                  </a:lnTo>
                  <a:lnTo>
                    <a:pt x="54644" y="153637"/>
                  </a:lnTo>
                  <a:lnTo>
                    <a:pt x="94757" y="161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6701902" y="4579896"/>
              <a:ext cx="78451" cy="182571"/>
            </a:xfrm>
            <a:custGeom>
              <a:avLst/>
              <a:gdLst/>
              <a:ahLst/>
              <a:cxnLst/>
              <a:rect l="0" t="0" r="0" b="0"/>
              <a:pathLst>
                <a:path w="78451" h="182571">
                  <a:moveTo>
                    <a:pt x="4751" y="94757"/>
                  </a:moveTo>
                  <a:lnTo>
                    <a:pt x="22710" y="158184"/>
                  </a:lnTo>
                  <a:lnTo>
                    <a:pt x="30608" y="182570"/>
                  </a:lnTo>
                  <a:lnTo>
                    <a:pt x="14739" y="126899"/>
                  </a:lnTo>
                  <a:lnTo>
                    <a:pt x="0" y="73773"/>
                  </a:lnTo>
                  <a:lnTo>
                    <a:pt x="1860" y="52675"/>
                  </a:lnTo>
                  <a:lnTo>
                    <a:pt x="6333" y="44475"/>
                  </a:lnTo>
                  <a:lnTo>
                    <a:pt x="48459" y="13194"/>
                  </a:lnTo>
                  <a:lnTo>
                    <a:pt x="784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6867471" y="4603880"/>
              <a:ext cx="133980" cy="151580"/>
            </a:xfrm>
            <a:custGeom>
              <a:avLst/>
              <a:gdLst/>
              <a:ahLst/>
              <a:cxnLst/>
              <a:rect l="0" t="0" r="0" b="0"/>
              <a:pathLst>
                <a:path w="133980" h="151580">
                  <a:moveTo>
                    <a:pt x="123451" y="18130"/>
                  </a:moveTo>
                  <a:lnTo>
                    <a:pt x="112273" y="6952"/>
                  </a:lnTo>
                  <a:lnTo>
                    <a:pt x="94307" y="1464"/>
                  </a:lnTo>
                  <a:lnTo>
                    <a:pt x="82964" y="0"/>
                  </a:lnTo>
                  <a:lnTo>
                    <a:pt x="61003" y="4613"/>
                  </a:lnTo>
                  <a:lnTo>
                    <a:pt x="32029" y="20364"/>
                  </a:lnTo>
                  <a:lnTo>
                    <a:pt x="17308" y="34331"/>
                  </a:lnTo>
                  <a:lnTo>
                    <a:pt x="6866" y="52237"/>
                  </a:lnTo>
                  <a:lnTo>
                    <a:pt x="0" y="87637"/>
                  </a:lnTo>
                  <a:lnTo>
                    <a:pt x="3555" y="122172"/>
                  </a:lnTo>
                  <a:lnTo>
                    <a:pt x="8425" y="130775"/>
                  </a:lnTo>
                  <a:lnTo>
                    <a:pt x="23195" y="143454"/>
                  </a:lnTo>
                  <a:lnTo>
                    <a:pt x="44578" y="149868"/>
                  </a:lnTo>
                  <a:lnTo>
                    <a:pt x="56831" y="151579"/>
                  </a:lnTo>
                  <a:lnTo>
                    <a:pt x="79804" y="147241"/>
                  </a:lnTo>
                  <a:lnTo>
                    <a:pt x="133979" y="12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7075150" y="4432497"/>
              <a:ext cx="6067" cy="242157"/>
            </a:xfrm>
            <a:custGeom>
              <a:avLst/>
              <a:gdLst/>
              <a:ahLst/>
              <a:cxnLst/>
              <a:rect l="0" t="0" r="0" b="0"/>
              <a:pathLst>
                <a:path w="6067" h="24215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6066" y="170867"/>
                  </a:lnTo>
                  <a:lnTo>
                    <a:pt x="1545" y="21637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7169907" y="460095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2042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7190964" y="4516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7275192" y="4548333"/>
              <a:ext cx="150689" cy="357810"/>
            </a:xfrm>
            <a:custGeom>
              <a:avLst/>
              <a:gdLst/>
              <a:ahLst/>
              <a:cxnLst/>
              <a:rect l="0" t="0" r="0" b="0"/>
              <a:pathLst>
                <a:path w="150689" h="357810">
                  <a:moveTo>
                    <a:pt x="0" y="126320"/>
                  </a:moveTo>
                  <a:lnTo>
                    <a:pt x="14471" y="161111"/>
                  </a:lnTo>
                  <a:lnTo>
                    <a:pt x="19756" y="219976"/>
                  </a:lnTo>
                  <a:lnTo>
                    <a:pt x="20800" y="277011"/>
                  </a:lnTo>
                  <a:lnTo>
                    <a:pt x="29356" y="339057"/>
                  </a:lnTo>
                  <a:lnTo>
                    <a:pt x="29424" y="357740"/>
                  </a:lnTo>
                  <a:lnTo>
                    <a:pt x="27805" y="357809"/>
                  </a:lnTo>
                  <a:lnTo>
                    <a:pt x="25556" y="354345"/>
                  </a:lnTo>
                  <a:lnTo>
                    <a:pt x="18530" y="302519"/>
                  </a:lnTo>
                  <a:lnTo>
                    <a:pt x="12108" y="248602"/>
                  </a:lnTo>
                  <a:lnTo>
                    <a:pt x="10840" y="185656"/>
                  </a:lnTo>
                  <a:lnTo>
                    <a:pt x="7470" y="126949"/>
                  </a:lnTo>
                  <a:lnTo>
                    <a:pt x="1475" y="70292"/>
                  </a:lnTo>
                  <a:lnTo>
                    <a:pt x="6026" y="33679"/>
                  </a:lnTo>
                  <a:lnTo>
                    <a:pt x="17886" y="14566"/>
                  </a:lnTo>
                  <a:lnTo>
                    <a:pt x="25962" y="6194"/>
                  </a:lnTo>
                  <a:lnTo>
                    <a:pt x="34855" y="1782"/>
                  </a:lnTo>
                  <a:lnTo>
                    <a:pt x="54096" y="0"/>
                  </a:lnTo>
                  <a:lnTo>
                    <a:pt x="84657" y="11162"/>
                  </a:lnTo>
                  <a:lnTo>
                    <a:pt x="132782" y="49477"/>
                  </a:lnTo>
                  <a:lnTo>
                    <a:pt x="148657" y="75865"/>
                  </a:lnTo>
                  <a:lnTo>
                    <a:pt x="150688" y="98826"/>
                  </a:lnTo>
                  <a:lnTo>
                    <a:pt x="149592" y="111500"/>
                  </a:lnTo>
                  <a:lnTo>
                    <a:pt x="144181" y="121119"/>
                  </a:lnTo>
                  <a:lnTo>
                    <a:pt x="125691" y="134926"/>
                  </a:lnTo>
                  <a:lnTo>
                    <a:pt x="79852" y="154071"/>
                  </a:lnTo>
                  <a:lnTo>
                    <a:pt x="63170" y="1579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8" name="Group 347"/>
          <p:cNvGrpSpPr/>
          <p:nvPr/>
        </p:nvGrpSpPr>
        <p:grpSpPr>
          <a:xfrm>
            <a:off x="5874901" y="5148435"/>
            <a:ext cx="2705825" cy="532014"/>
            <a:chOff x="5874901" y="5148435"/>
            <a:chExt cx="2705825" cy="532014"/>
          </a:xfrm>
        </p:grpSpPr>
        <p:sp>
          <p:nvSpPr>
            <p:cNvPr id="329" name="Freeform 328"/>
            <p:cNvSpPr/>
            <p:nvPr/>
          </p:nvSpPr>
          <p:spPr>
            <a:xfrm>
              <a:off x="5948601" y="514843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5589" y="58617"/>
                  </a:lnTo>
                  <a:lnTo>
                    <a:pt x="16788" y="11885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5874901" y="538006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2249" y="11453"/>
                  </a:lnTo>
                  <a:lnTo>
                    <a:pt x="71357" y="24749"/>
                  </a:lnTo>
                  <a:lnTo>
                    <a:pt x="17846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5948601" y="5451684"/>
              <a:ext cx="189514" cy="228765"/>
            </a:xfrm>
            <a:custGeom>
              <a:avLst/>
              <a:gdLst/>
              <a:ahLst/>
              <a:cxnLst/>
              <a:rect l="0" t="0" r="0" b="0"/>
              <a:pathLst>
                <a:path w="189514" h="228765">
                  <a:moveTo>
                    <a:pt x="0" y="54720"/>
                  </a:moveTo>
                  <a:lnTo>
                    <a:pt x="9575" y="30673"/>
                  </a:lnTo>
                  <a:lnTo>
                    <a:pt x="20243" y="16346"/>
                  </a:lnTo>
                  <a:lnTo>
                    <a:pt x="44992" y="716"/>
                  </a:lnTo>
                  <a:lnTo>
                    <a:pt x="53391" y="0"/>
                  </a:lnTo>
                  <a:lnTo>
                    <a:pt x="68963" y="5444"/>
                  </a:lnTo>
                  <a:lnTo>
                    <a:pt x="90884" y="21662"/>
                  </a:lnTo>
                  <a:lnTo>
                    <a:pt x="106607" y="46875"/>
                  </a:lnTo>
                  <a:lnTo>
                    <a:pt x="121230" y="88005"/>
                  </a:lnTo>
                  <a:lnTo>
                    <a:pt x="125332" y="139977"/>
                  </a:lnTo>
                  <a:lnTo>
                    <a:pt x="122923" y="178247"/>
                  </a:lnTo>
                  <a:lnTo>
                    <a:pt x="116633" y="199698"/>
                  </a:lnTo>
                  <a:lnTo>
                    <a:pt x="106039" y="217031"/>
                  </a:lnTo>
                  <a:lnTo>
                    <a:pt x="97599" y="222589"/>
                  </a:lnTo>
                  <a:lnTo>
                    <a:pt x="75742" y="228764"/>
                  </a:lnTo>
                  <a:lnTo>
                    <a:pt x="65703" y="228071"/>
                  </a:lnTo>
                  <a:lnTo>
                    <a:pt x="48308" y="221062"/>
                  </a:lnTo>
                  <a:lnTo>
                    <a:pt x="35898" y="207029"/>
                  </a:lnTo>
                  <a:lnTo>
                    <a:pt x="30951" y="198373"/>
                  </a:lnTo>
                  <a:lnTo>
                    <a:pt x="28574" y="179397"/>
                  </a:lnTo>
                  <a:lnTo>
                    <a:pt x="29578" y="169424"/>
                  </a:lnTo>
                  <a:lnTo>
                    <a:pt x="34926" y="160435"/>
                  </a:lnTo>
                  <a:lnTo>
                    <a:pt x="53347" y="144208"/>
                  </a:lnTo>
                  <a:lnTo>
                    <a:pt x="77132" y="138556"/>
                  </a:lnTo>
                  <a:lnTo>
                    <a:pt x="103301" y="141113"/>
                  </a:lnTo>
                  <a:lnTo>
                    <a:pt x="166577" y="162644"/>
                  </a:lnTo>
                  <a:lnTo>
                    <a:pt x="189513" y="170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6336421" y="5432704"/>
              <a:ext cx="141196" cy="132594"/>
            </a:xfrm>
            <a:custGeom>
              <a:avLst/>
              <a:gdLst/>
              <a:ahLst/>
              <a:cxnLst/>
              <a:rect l="0" t="0" r="0" b="0"/>
              <a:pathLst>
                <a:path w="141196" h="132594">
                  <a:moveTo>
                    <a:pt x="96490" y="21057"/>
                  </a:moveTo>
                  <a:lnTo>
                    <a:pt x="74134" y="21057"/>
                  </a:lnTo>
                  <a:lnTo>
                    <a:pt x="43463" y="32236"/>
                  </a:lnTo>
                  <a:lnTo>
                    <a:pt x="17738" y="50366"/>
                  </a:lnTo>
                  <a:lnTo>
                    <a:pt x="887" y="76145"/>
                  </a:lnTo>
                  <a:lnTo>
                    <a:pt x="0" y="84689"/>
                  </a:lnTo>
                  <a:lnTo>
                    <a:pt x="5253" y="100421"/>
                  </a:lnTo>
                  <a:lnTo>
                    <a:pt x="26953" y="122431"/>
                  </a:lnTo>
                  <a:lnTo>
                    <a:pt x="48818" y="130454"/>
                  </a:lnTo>
                  <a:lnTo>
                    <a:pt x="61199" y="132593"/>
                  </a:lnTo>
                  <a:lnTo>
                    <a:pt x="81195" y="128730"/>
                  </a:lnTo>
                  <a:lnTo>
                    <a:pt x="118686" y="107187"/>
                  </a:lnTo>
                  <a:lnTo>
                    <a:pt x="132871" y="90923"/>
                  </a:lnTo>
                  <a:lnTo>
                    <a:pt x="138292" y="81672"/>
                  </a:lnTo>
                  <a:lnTo>
                    <a:pt x="141195" y="58915"/>
                  </a:lnTo>
                  <a:lnTo>
                    <a:pt x="137416" y="35544"/>
                  </a:lnTo>
                  <a:lnTo>
                    <a:pt x="1175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6523396" y="5228044"/>
              <a:ext cx="99030" cy="341532"/>
            </a:xfrm>
            <a:custGeom>
              <a:avLst/>
              <a:gdLst/>
              <a:ahLst/>
              <a:cxnLst/>
              <a:rect l="0" t="0" r="0" b="0"/>
              <a:pathLst>
                <a:path w="99030" h="341532">
                  <a:moveTo>
                    <a:pt x="99029" y="341531"/>
                  </a:moveTo>
                  <a:lnTo>
                    <a:pt x="81070" y="280420"/>
                  </a:lnTo>
                  <a:lnTo>
                    <a:pt x="63880" y="220400"/>
                  </a:lnTo>
                  <a:lnTo>
                    <a:pt x="38046" y="163233"/>
                  </a:lnTo>
                  <a:lnTo>
                    <a:pt x="18598" y="102759"/>
                  </a:lnTo>
                  <a:lnTo>
                    <a:pt x="801" y="47178"/>
                  </a:lnTo>
                  <a:lnTo>
                    <a:pt x="0" y="25874"/>
                  </a:lnTo>
                  <a:lnTo>
                    <a:pt x="1424" y="15279"/>
                  </a:lnTo>
                  <a:lnTo>
                    <a:pt x="7053" y="8216"/>
                  </a:lnTo>
                  <a:lnTo>
                    <a:pt x="25785" y="369"/>
                  </a:lnTo>
                  <a:lnTo>
                    <a:pt x="46589" y="0"/>
                  </a:lnTo>
                  <a:lnTo>
                    <a:pt x="88500" y="4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6517140" y="5390590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2882" y="17959"/>
                  </a:lnTo>
                  <a:lnTo>
                    <a:pt x="5147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6881126" y="5396282"/>
              <a:ext cx="130854" cy="160143"/>
            </a:xfrm>
            <a:custGeom>
              <a:avLst/>
              <a:gdLst/>
              <a:ahLst/>
              <a:cxnLst/>
              <a:rect l="0" t="0" r="0" b="0"/>
              <a:pathLst>
                <a:path w="130854" h="160143">
                  <a:moveTo>
                    <a:pt x="120324" y="57479"/>
                  </a:moveTo>
                  <a:lnTo>
                    <a:pt x="100081" y="13517"/>
                  </a:lnTo>
                  <a:lnTo>
                    <a:pt x="91621" y="7114"/>
                  </a:lnTo>
                  <a:lnTo>
                    <a:pt x="69743" y="0"/>
                  </a:lnTo>
                  <a:lnTo>
                    <a:pt x="59697" y="442"/>
                  </a:lnTo>
                  <a:lnTo>
                    <a:pt x="42297" y="7173"/>
                  </a:lnTo>
                  <a:lnTo>
                    <a:pt x="29883" y="21083"/>
                  </a:lnTo>
                  <a:lnTo>
                    <a:pt x="8589" y="75996"/>
                  </a:lnTo>
                  <a:lnTo>
                    <a:pt x="0" y="109369"/>
                  </a:lnTo>
                  <a:lnTo>
                    <a:pt x="1726" y="130844"/>
                  </a:lnTo>
                  <a:lnTo>
                    <a:pt x="9513" y="148968"/>
                  </a:lnTo>
                  <a:lnTo>
                    <a:pt x="14864" y="157076"/>
                  </a:lnTo>
                  <a:lnTo>
                    <a:pt x="20772" y="160142"/>
                  </a:lnTo>
                  <a:lnTo>
                    <a:pt x="27050" y="159846"/>
                  </a:lnTo>
                  <a:lnTo>
                    <a:pt x="33575" y="157310"/>
                  </a:lnTo>
                  <a:lnTo>
                    <a:pt x="43945" y="145132"/>
                  </a:lnTo>
                  <a:lnTo>
                    <a:pt x="69886" y="97488"/>
                  </a:lnTo>
                  <a:lnTo>
                    <a:pt x="76567" y="45842"/>
                  </a:lnTo>
                  <a:lnTo>
                    <a:pt x="77480" y="27741"/>
                  </a:lnTo>
                  <a:lnTo>
                    <a:pt x="83703" y="65853"/>
                  </a:lnTo>
                  <a:lnTo>
                    <a:pt x="112016" y="121925"/>
                  </a:lnTo>
                  <a:lnTo>
                    <a:pt x="130853" y="152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7296249" y="524319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4939" y="58617"/>
                  </a:lnTo>
                  <a:lnTo>
                    <a:pt x="976" y="121197"/>
                  </a:lnTo>
                  <a:lnTo>
                    <a:pt x="289" y="172521"/>
                  </a:lnTo>
                  <a:lnTo>
                    <a:pt x="86" y="224773"/>
                  </a:lnTo>
                  <a:lnTo>
                    <a:pt x="17" y="28547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7233077" y="5380062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0"/>
                  </a:moveTo>
                  <a:lnTo>
                    <a:pt x="119526" y="3119"/>
                  </a:lnTo>
                  <a:lnTo>
                    <a:pt x="71681" y="8333"/>
                  </a:lnTo>
                  <a:lnTo>
                    <a:pt x="29818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7399966" y="5356968"/>
              <a:ext cx="118160" cy="181022"/>
            </a:xfrm>
            <a:custGeom>
              <a:avLst/>
              <a:gdLst/>
              <a:ahLst/>
              <a:cxnLst/>
              <a:rect l="0" t="0" r="0" b="0"/>
              <a:pathLst>
                <a:path w="118160" h="181022">
                  <a:moveTo>
                    <a:pt x="12096" y="117850"/>
                  </a:moveTo>
                  <a:lnTo>
                    <a:pt x="28864" y="123440"/>
                  </a:lnTo>
                  <a:lnTo>
                    <a:pt x="36142" y="122746"/>
                  </a:lnTo>
                  <a:lnTo>
                    <a:pt x="50469" y="115737"/>
                  </a:lnTo>
                  <a:lnTo>
                    <a:pt x="92794" y="78752"/>
                  </a:lnTo>
                  <a:lnTo>
                    <a:pt x="113866" y="52454"/>
                  </a:lnTo>
                  <a:lnTo>
                    <a:pt x="117377" y="42667"/>
                  </a:lnTo>
                  <a:lnTo>
                    <a:pt x="118159" y="22435"/>
                  </a:lnTo>
                  <a:lnTo>
                    <a:pt x="114390" y="14466"/>
                  </a:lnTo>
                  <a:lnTo>
                    <a:pt x="100844" y="2492"/>
                  </a:lnTo>
                  <a:lnTo>
                    <a:pt x="92318" y="0"/>
                  </a:lnTo>
                  <a:lnTo>
                    <a:pt x="73487" y="352"/>
                  </a:lnTo>
                  <a:lnTo>
                    <a:pt x="43154" y="12716"/>
                  </a:lnTo>
                  <a:lnTo>
                    <a:pt x="28630" y="27840"/>
                  </a:lnTo>
                  <a:lnTo>
                    <a:pt x="4183" y="71735"/>
                  </a:lnTo>
                  <a:lnTo>
                    <a:pt x="0" y="98134"/>
                  </a:lnTo>
                  <a:lnTo>
                    <a:pt x="3211" y="124295"/>
                  </a:lnTo>
                  <a:lnTo>
                    <a:pt x="18172" y="157584"/>
                  </a:lnTo>
                  <a:lnTo>
                    <a:pt x="30785" y="174894"/>
                  </a:lnTo>
                  <a:lnTo>
                    <a:pt x="39763" y="179276"/>
                  </a:lnTo>
                  <a:lnTo>
                    <a:pt x="85795" y="181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7591046" y="5390590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94757" y="0"/>
                  </a:moveTo>
                  <a:lnTo>
                    <a:pt x="85182" y="24047"/>
                  </a:lnTo>
                  <a:lnTo>
                    <a:pt x="50093" y="82003"/>
                  </a:lnTo>
                  <a:lnTo>
                    <a:pt x="13424" y="1313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7569989" y="5380062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147399"/>
                  </a:moveTo>
                  <a:lnTo>
                    <a:pt x="87806" y="97900"/>
                  </a:lnTo>
                  <a:lnTo>
                    <a:pt x="31589" y="389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7822673" y="5211606"/>
              <a:ext cx="9067" cy="284270"/>
            </a:xfrm>
            <a:custGeom>
              <a:avLst/>
              <a:gdLst/>
              <a:ahLst/>
              <a:cxnLst/>
              <a:rect l="0" t="0" r="0" b="0"/>
              <a:pathLst>
                <a:path w="9067" h="284270">
                  <a:moveTo>
                    <a:pt x="0" y="0"/>
                  </a:moveTo>
                  <a:lnTo>
                    <a:pt x="9066" y="58617"/>
                  </a:lnTo>
                  <a:lnTo>
                    <a:pt x="3004" y="113960"/>
                  </a:lnTo>
                  <a:lnTo>
                    <a:pt x="890" y="162968"/>
                  </a:lnTo>
                  <a:lnTo>
                    <a:pt x="264" y="213363"/>
                  </a:lnTo>
                  <a:lnTo>
                    <a:pt x="52" y="26354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7738446" y="5306362"/>
              <a:ext cx="168456" cy="42116"/>
            </a:xfrm>
            <a:custGeom>
              <a:avLst/>
              <a:gdLst/>
              <a:ahLst/>
              <a:cxnLst/>
              <a:rect l="0" t="0" r="0" b="0"/>
              <a:pathLst>
                <a:path w="168456" h="42116">
                  <a:moveTo>
                    <a:pt x="168455" y="42115"/>
                  </a:moveTo>
                  <a:lnTo>
                    <a:pt x="115428" y="27460"/>
                  </a:lnTo>
                  <a:lnTo>
                    <a:pt x="54786" y="18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7931476" y="5148435"/>
              <a:ext cx="156346" cy="373614"/>
            </a:xfrm>
            <a:custGeom>
              <a:avLst/>
              <a:gdLst/>
              <a:ahLst/>
              <a:cxnLst/>
              <a:rect l="0" t="0" r="0" b="0"/>
              <a:pathLst>
                <a:path w="156346" h="373614">
                  <a:moveTo>
                    <a:pt x="38597" y="0"/>
                  </a:moveTo>
                  <a:lnTo>
                    <a:pt x="38597" y="54145"/>
                  </a:lnTo>
                  <a:lnTo>
                    <a:pt x="38597" y="114680"/>
                  </a:lnTo>
                  <a:lnTo>
                    <a:pt x="44662" y="168492"/>
                  </a:lnTo>
                  <a:lnTo>
                    <a:pt x="42083" y="216170"/>
                  </a:lnTo>
                  <a:lnTo>
                    <a:pt x="45349" y="266171"/>
                  </a:lnTo>
                  <a:lnTo>
                    <a:pt x="37157" y="322462"/>
                  </a:lnTo>
                  <a:lnTo>
                    <a:pt x="24274" y="367723"/>
                  </a:lnTo>
                  <a:lnTo>
                    <a:pt x="19689" y="372660"/>
                  </a:lnTo>
                  <a:lnTo>
                    <a:pt x="14293" y="373613"/>
                  </a:lnTo>
                  <a:lnTo>
                    <a:pt x="8356" y="371908"/>
                  </a:lnTo>
                  <a:lnTo>
                    <a:pt x="4398" y="366091"/>
                  </a:lnTo>
                  <a:lnTo>
                    <a:pt x="0" y="347151"/>
                  </a:lnTo>
                  <a:lnTo>
                    <a:pt x="3114" y="315769"/>
                  </a:lnTo>
                  <a:lnTo>
                    <a:pt x="30389" y="252676"/>
                  </a:lnTo>
                  <a:lnTo>
                    <a:pt x="44306" y="237862"/>
                  </a:lnTo>
                  <a:lnTo>
                    <a:pt x="52931" y="232274"/>
                  </a:lnTo>
                  <a:lnTo>
                    <a:pt x="87428" y="224410"/>
                  </a:lnTo>
                  <a:lnTo>
                    <a:pt x="98057" y="226815"/>
                  </a:lnTo>
                  <a:lnTo>
                    <a:pt x="116106" y="238847"/>
                  </a:lnTo>
                  <a:lnTo>
                    <a:pt x="145587" y="275167"/>
                  </a:lnTo>
                  <a:lnTo>
                    <a:pt x="155558" y="295432"/>
                  </a:lnTo>
                  <a:lnTo>
                    <a:pt x="156345" y="305749"/>
                  </a:lnTo>
                  <a:lnTo>
                    <a:pt x="150981" y="326571"/>
                  </a:lnTo>
                  <a:lnTo>
                    <a:pt x="142765" y="333528"/>
                  </a:lnTo>
                  <a:lnTo>
                    <a:pt x="118039" y="341257"/>
                  </a:lnTo>
                  <a:lnTo>
                    <a:pt x="63529" y="338293"/>
                  </a:lnTo>
                  <a:lnTo>
                    <a:pt x="3859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8136708" y="5337948"/>
              <a:ext cx="99717" cy="149162"/>
            </a:xfrm>
            <a:custGeom>
              <a:avLst/>
              <a:gdLst/>
              <a:ahLst/>
              <a:cxnLst/>
              <a:rect l="0" t="0" r="0" b="0"/>
              <a:pathLst>
                <a:path w="99717" h="149162">
                  <a:moveTo>
                    <a:pt x="86049" y="31585"/>
                  </a:moveTo>
                  <a:lnTo>
                    <a:pt x="42085" y="51829"/>
                  </a:lnTo>
                  <a:lnTo>
                    <a:pt x="17391" y="76578"/>
                  </a:lnTo>
                  <a:lnTo>
                    <a:pt x="844" y="106138"/>
                  </a:lnTo>
                  <a:lnTo>
                    <a:pt x="0" y="115212"/>
                  </a:lnTo>
                  <a:lnTo>
                    <a:pt x="5301" y="131534"/>
                  </a:lnTo>
                  <a:lnTo>
                    <a:pt x="18575" y="143467"/>
                  </a:lnTo>
                  <a:lnTo>
                    <a:pt x="27028" y="148287"/>
                  </a:lnTo>
                  <a:lnTo>
                    <a:pt x="36173" y="149161"/>
                  </a:lnTo>
                  <a:lnTo>
                    <a:pt x="55693" y="143893"/>
                  </a:lnTo>
                  <a:lnTo>
                    <a:pt x="80823" y="127773"/>
                  </a:lnTo>
                  <a:lnTo>
                    <a:pt x="92695" y="111770"/>
                  </a:lnTo>
                  <a:lnTo>
                    <a:pt x="97498" y="102589"/>
                  </a:lnTo>
                  <a:lnTo>
                    <a:pt x="99716" y="79910"/>
                  </a:lnTo>
                  <a:lnTo>
                    <a:pt x="95632" y="55403"/>
                  </a:lnTo>
                  <a:lnTo>
                    <a:pt x="77066" y="17313"/>
                  </a:lnTo>
                  <a:lnTo>
                    <a:pt x="649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8248475" y="5380062"/>
              <a:ext cx="123363" cy="115924"/>
            </a:xfrm>
            <a:custGeom>
              <a:avLst/>
              <a:gdLst/>
              <a:ahLst/>
              <a:cxnLst/>
              <a:rect l="0" t="0" r="0" b="0"/>
              <a:pathLst>
                <a:path w="123363" h="115924">
                  <a:moveTo>
                    <a:pt x="58509" y="0"/>
                  </a:moveTo>
                  <a:lnTo>
                    <a:pt x="27227" y="9575"/>
                  </a:lnTo>
                  <a:lnTo>
                    <a:pt x="11071" y="20243"/>
                  </a:lnTo>
                  <a:lnTo>
                    <a:pt x="5827" y="28703"/>
                  </a:lnTo>
                  <a:lnTo>
                    <a:pt x="0" y="50582"/>
                  </a:lnTo>
                  <a:lnTo>
                    <a:pt x="3649" y="72783"/>
                  </a:lnTo>
                  <a:lnTo>
                    <a:pt x="14240" y="93179"/>
                  </a:lnTo>
                  <a:lnTo>
                    <a:pt x="30645" y="110043"/>
                  </a:lnTo>
                  <a:lnTo>
                    <a:pt x="41103" y="114306"/>
                  </a:lnTo>
                  <a:lnTo>
                    <a:pt x="65201" y="115923"/>
                  </a:lnTo>
                  <a:lnTo>
                    <a:pt x="99486" y="110257"/>
                  </a:lnTo>
                  <a:lnTo>
                    <a:pt x="108054" y="105090"/>
                  </a:lnTo>
                  <a:lnTo>
                    <a:pt x="120694" y="89990"/>
                  </a:lnTo>
                  <a:lnTo>
                    <a:pt x="123362" y="81051"/>
                  </a:lnTo>
                  <a:lnTo>
                    <a:pt x="123207" y="61759"/>
                  </a:lnTo>
                  <a:lnTo>
                    <a:pt x="116120" y="44606"/>
                  </a:lnTo>
                  <a:lnTo>
                    <a:pt x="110955" y="36756"/>
                  </a:lnTo>
                  <a:lnTo>
                    <a:pt x="98975" y="28034"/>
                  </a:lnTo>
                  <a:lnTo>
                    <a:pt x="7956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8401741" y="5201077"/>
              <a:ext cx="17476" cy="273742"/>
            </a:xfrm>
            <a:custGeom>
              <a:avLst/>
              <a:gdLst/>
              <a:ahLst/>
              <a:cxnLst/>
              <a:rect l="0" t="0" r="0" b="0"/>
              <a:pathLst>
                <a:path w="17476" h="273742">
                  <a:moveTo>
                    <a:pt x="0" y="0"/>
                  </a:moveTo>
                  <a:lnTo>
                    <a:pt x="3119" y="42692"/>
                  </a:lnTo>
                  <a:lnTo>
                    <a:pt x="9064" y="95521"/>
                  </a:lnTo>
                  <a:lnTo>
                    <a:pt x="17475" y="155046"/>
                  </a:lnTo>
                  <a:lnTo>
                    <a:pt x="17229" y="21567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8424185" y="5264248"/>
              <a:ext cx="156541" cy="273742"/>
            </a:xfrm>
            <a:custGeom>
              <a:avLst/>
              <a:gdLst/>
              <a:ahLst/>
              <a:cxnLst/>
              <a:rect l="0" t="0" r="0" b="0"/>
              <a:pathLst>
                <a:path w="156541" h="273742">
                  <a:moveTo>
                    <a:pt x="82841" y="0"/>
                  </a:moveTo>
                  <a:lnTo>
                    <a:pt x="64861" y="15642"/>
                  </a:lnTo>
                  <a:lnTo>
                    <a:pt x="24278" y="40434"/>
                  </a:lnTo>
                  <a:lnTo>
                    <a:pt x="2447" y="60204"/>
                  </a:lnTo>
                  <a:lnTo>
                    <a:pt x="0" y="67042"/>
                  </a:lnTo>
                  <a:lnTo>
                    <a:pt x="707" y="73941"/>
                  </a:lnTo>
                  <a:lnTo>
                    <a:pt x="26012" y="124468"/>
                  </a:lnTo>
                  <a:lnTo>
                    <a:pt x="73148" y="178738"/>
                  </a:lnTo>
                  <a:lnTo>
                    <a:pt x="128103" y="235881"/>
                  </a:lnTo>
                  <a:lnTo>
                    <a:pt x="15654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0" name="Group 359"/>
          <p:cNvGrpSpPr/>
          <p:nvPr/>
        </p:nvGrpSpPr>
        <p:grpSpPr>
          <a:xfrm>
            <a:off x="516083" y="5380062"/>
            <a:ext cx="1155271" cy="579068"/>
            <a:chOff x="516083" y="5380062"/>
            <a:chExt cx="1155271" cy="579068"/>
          </a:xfrm>
        </p:grpSpPr>
        <p:sp>
          <p:nvSpPr>
            <p:cNvPr id="349" name="Freeform 348"/>
            <p:cNvSpPr/>
            <p:nvPr/>
          </p:nvSpPr>
          <p:spPr>
            <a:xfrm>
              <a:off x="516083" y="5380062"/>
              <a:ext cx="105099" cy="484312"/>
            </a:xfrm>
            <a:custGeom>
              <a:avLst/>
              <a:gdLst/>
              <a:ahLst/>
              <a:cxnLst/>
              <a:rect l="0" t="0" r="0" b="0"/>
              <a:pathLst>
                <a:path w="105099" h="484312">
                  <a:moveTo>
                    <a:pt x="84041" y="0"/>
                  </a:moveTo>
                  <a:lnTo>
                    <a:pt x="59994" y="17980"/>
                  </a:lnTo>
                  <a:lnTo>
                    <a:pt x="39741" y="44322"/>
                  </a:lnTo>
                  <a:lnTo>
                    <a:pt x="17997" y="100636"/>
                  </a:lnTo>
                  <a:lnTo>
                    <a:pt x="4618" y="154886"/>
                  </a:lnTo>
                  <a:lnTo>
                    <a:pt x="762" y="210662"/>
                  </a:lnTo>
                  <a:lnTo>
                    <a:pt x="0" y="266740"/>
                  </a:lnTo>
                  <a:lnTo>
                    <a:pt x="8255" y="322877"/>
                  </a:lnTo>
                  <a:lnTo>
                    <a:pt x="24271" y="375907"/>
                  </a:lnTo>
                  <a:lnTo>
                    <a:pt x="63282" y="438804"/>
                  </a:lnTo>
                  <a:lnTo>
                    <a:pt x="105098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621181" y="5559046"/>
              <a:ext cx="221099" cy="188062"/>
            </a:xfrm>
            <a:custGeom>
              <a:avLst/>
              <a:gdLst/>
              <a:ahLst/>
              <a:cxnLst/>
              <a:rect l="0" t="0" r="0" b="0"/>
              <a:pathLst>
                <a:path w="221099" h="188062">
                  <a:moveTo>
                    <a:pt x="0" y="10529"/>
                  </a:moveTo>
                  <a:lnTo>
                    <a:pt x="11453" y="59459"/>
                  </a:lnTo>
                  <a:lnTo>
                    <a:pt x="24749" y="113001"/>
                  </a:lnTo>
                  <a:lnTo>
                    <a:pt x="45257" y="168086"/>
                  </a:lnTo>
                  <a:lnTo>
                    <a:pt x="51229" y="178738"/>
                  </a:lnTo>
                  <a:lnTo>
                    <a:pt x="57549" y="183499"/>
                  </a:lnTo>
                  <a:lnTo>
                    <a:pt x="64102" y="184334"/>
                  </a:lnTo>
                  <a:lnTo>
                    <a:pt x="70811" y="182551"/>
                  </a:lnTo>
                  <a:lnTo>
                    <a:pt x="76453" y="177853"/>
                  </a:lnTo>
                  <a:lnTo>
                    <a:pt x="113368" y="115131"/>
                  </a:lnTo>
                  <a:lnTo>
                    <a:pt x="117693" y="104830"/>
                  </a:lnTo>
                  <a:lnTo>
                    <a:pt x="120576" y="102642"/>
                  </a:lnTo>
                  <a:lnTo>
                    <a:pt x="122498" y="105863"/>
                  </a:lnTo>
                  <a:lnTo>
                    <a:pt x="131172" y="139065"/>
                  </a:lnTo>
                  <a:lnTo>
                    <a:pt x="146360" y="163517"/>
                  </a:lnTo>
                  <a:lnTo>
                    <a:pt x="165678" y="185580"/>
                  </a:lnTo>
                  <a:lnTo>
                    <a:pt x="173623" y="188061"/>
                  </a:lnTo>
                  <a:lnTo>
                    <a:pt x="191809" y="184578"/>
                  </a:lnTo>
                  <a:lnTo>
                    <a:pt x="199233" y="178034"/>
                  </a:lnTo>
                  <a:lnTo>
                    <a:pt x="210600" y="158286"/>
                  </a:lnTo>
                  <a:lnTo>
                    <a:pt x="219025" y="100243"/>
                  </a:lnTo>
                  <a:lnTo>
                    <a:pt x="220689" y="42505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878175" y="5592152"/>
              <a:ext cx="113410" cy="156408"/>
            </a:xfrm>
            <a:custGeom>
              <a:avLst/>
              <a:gdLst/>
              <a:ahLst/>
              <a:cxnLst/>
              <a:rect l="0" t="0" r="0" b="0"/>
              <a:pathLst>
                <a:path w="113410" h="156408">
                  <a:moveTo>
                    <a:pt x="37804" y="51122"/>
                  </a:moveTo>
                  <a:lnTo>
                    <a:pt x="48982" y="67890"/>
                  </a:lnTo>
                  <a:lnTo>
                    <a:pt x="55785" y="71659"/>
                  </a:lnTo>
                  <a:lnTo>
                    <a:pt x="72701" y="72728"/>
                  </a:lnTo>
                  <a:lnTo>
                    <a:pt x="88799" y="66184"/>
                  </a:lnTo>
                  <a:lnTo>
                    <a:pt x="96367" y="61163"/>
                  </a:lnTo>
                  <a:lnTo>
                    <a:pt x="107896" y="46226"/>
                  </a:lnTo>
                  <a:lnTo>
                    <a:pt x="112608" y="37330"/>
                  </a:lnTo>
                  <a:lnTo>
                    <a:pt x="113409" y="27889"/>
                  </a:lnTo>
                  <a:lnTo>
                    <a:pt x="108061" y="8041"/>
                  </a:lnTo>
                  <a:lnTo>
                    <a:pt x="102189" y="2514"/>
                  </a:lnTo>
                  <a:lnTo>
                    <a:pt x="94766" y="0"/>
                  </a:lnTo>
                  <a:lnTo>
                    <a:pt x="77158" y="325"/>
                  </a:lnTo>
                  <a:lnTo>
                    <a:pt x="57634" y="4369"/>
                  </a:lnTo>
                  <a:lnTo>
                    <a:pt x="32501" y="18812"/>
                  </a:lnTo>
                  <a:lnTo>
                    <a:pt x="10236" y="37910"/>
                  </a:lnTo>
                  <a:lnTo>
                    <a:pt x="2155" y="57728"/>
                  </a:lnTo>
                  <a:lnTo>
                    <a:pt x="0" y="69564"/>
                  </a:lnTo>
                  <a:lnTo>
                    <a:pt x="3845" y="92074"/>
                  </a:lnTo>
                  <a:lnTo>
                    <a:pt x="19163" y="121358"/>
                  </a:lnTo>
                  <a:lnTo>
                    <a:pt x="33028" y="136151"/>
                  </a:lnTo>
                  <a:lnTo>
                    <a:pt x="50889" y="146624"/>
                  </a:lnTo>
                  <a:lnTo>
                    <a:pt x="111503" y="156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1073906" y="5664331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0" y="58617"/>
                  </a:lnTo>
                  <a:lnTo>
                    <a:pt x="3120" y="72845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1073906" y="556957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1242362" y="573803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Freeform 354"/>
            <p:cNvSpPr/>
            <p:nvPr/>
          </p:nvSpPr>
          <p:spPr>
            <a:xfrm>
              <a:off x="1158134" y="5643593"/>
              <a:ext cx="125763" cy="315537"/>
            </a:xfrm>
            <a:custGeom>
              <a:avLst/>
              <a:gdLst/>
              <a:ahLst/>
              <a:cxnLst/>
              <a:rect l="0" t="0" r="0" b="0"/>
              <a:pathLst>
                <a:path w="125763" h="315537">
                  <a:moveTo>
                    <a:pt x="115814" y="41796"/>
                  </a:moveTo>
                  <a:lnTo>
                    <a:pt x="99046" y="30617"/>
                  </a:lnTo>
                  <a:lnTo>
                    <a:pt x="87694" y="15770"/>
                  </a:lnTo>
                  <a:lnTo>
                    <a:pt x="83029" y="6898"/>
                  </a:lnTo>
                  <a:lnTo>
                    <a:pt x="75240" y="2153"/>
                  </a:lnTo>
                  <a:lnTo>
                    <a:pt x="54107" y="0"/>
                  </a:lnTo>
                  <a:lnTo>
                    <a:pt x="35356" y="6062"/>
                  </a:lnTo>
                  <a:lnTo>
                    <a:pt x="27080" y="10954"/>
                  </a:lnTo>
                  <a:lnTo>
                    <a:pt x="21563" y="18895"/>
                  </a:lnTo>
                  <a:lnTo>
                    <a:pt x="15433" y="40196"/>
                  </a:lnTo>
                  <a:lnTo>
                    <a:pt x="17571" y="72907"/>
                  </a:lnTo>
                  <a:lnTo>
                    <a:pt x="23412" y="80084"/>
                  </a:lnTo>
                  <a:lnTo>
                    <a:pt x="42381" y="88058"/>
                  </a:lnTo>
                  <a:lnTo>
                    <a:pt x="51651" y="87845"/>
                  </a:lnTo>
                  <a:lnTo>
                    <a:pt x="68190" y="81369"/>
                  </a:lnTo>
                  <a:lnTo>
                    <a:pt x="80220" y="67573"/>
                  </a:lnTo>
                  <a:lnTo>
                    <a:pt x="85065" y="58980"/>
                  </a:lnTo>
                  <a:lnTo>
                    <a:pt x="89466" y="56761"/>
                  </a:lnTo>
                  <a:lnTo>
                    <a:pt x="93569" y="58792"/>
                  </a:lnTo>
                  <a:lnTo>
                    <a:pt x="97474" y="63655"/>
                  </a:lnTo>
                  <a:lnTo>
                    <a:pt x="110189" y="125554"/>
                  </a:lnTo>
                  <a:lnTo>
                    <a:pt x="121938" y="176450"/>
                  </a:lnTo>
                  <a:lnTo>
                    <a:pt x="125472" y="231564"/>
                  </a:lnTo>
                  <a:lnTo>
                    <a:pt x="125762" y="245517"/>
                  </a:lnTo>
                  <a:lnTo>
                    <a:pt x="122446" y="255989"/>
                  </a:lnTo>
                  <a:lnTo>
                    <a:pt x="116726" y="264140"/>
                  </a:lnTo>
                  <a:lnTo>
                    <a:pt x="101011" y="276316"/>
                  </a:lnTo>
                  <a:lnTo>
                    <a:pt x="41739" y="301136"/>
                  </a:lnTo>
                  <a:lnTo>
                    <a:pt x="0" y="315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1295005" y="5453761"/>
              <a:ext cx="105286" cy="284271"/>
            </a:xfrm>
            <a:custGeom>
              <a:avLst/>
              <a:gdLst/>
              <a:ahLst/>
              <a:cxnLst/>
              <a:rect l="0" t="0" r="0" b="0"/>
              <a:pathLst>
                <a:path w="105286" h="284271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1165" y="153673"/>
                  </a:lnTo>
                  <a:lnTo>
                    <a:pt x="29180" y="210423"/>
                  </a:lnTo>
                  <a:lnTo>
                    <a:pt x="27753" y="249521"/>
                  </a:lnTo>
                  <a:lnTo>
                    <a:pt x="25521" y="261104"/>
                  </a:lnTo>
                  <a:lnTo>
                    <a:pt x="22863" y="265316"/>
                  </a:lnTo>
                  <a:lnTo>
                    <a:pt x="19921" y="264615"/>
                  </a:lnTo>
                  <a:lnTo>
                    <a:pt x="16790" y="260638"/>
                  </a:lnTo>
                  <a:lnTo>
                    <a:pt x="12384" y="232684"/>
                  </a:lnTo>
                  <a:lnTo>
                    <a:pt x="16667" y="194766"/>
                  </a:lnTo>
                  <a:lnTo>
                    <a:pt x="21640" y="184826"/>
                  </a:lnTo>
                  <a:lnTo>
                    <a:pt x="36524" y="170662"/>
                  </a:lnTo>
                  <a:lnTo>
                    <a:pt x="44236" y="169927"/>
                  </a:lnTo>
                  <a:lnTo>
                    <a:pt x="51718" y="172946"/>
                  </a:lnTo>
                  <a:lnTo>
                    <a:pt x="59045" y="178469"/>
                  </a:lnTo>
                  <a:lnTo>
                    <a:pt x="70306" y="193963"/>
                  </a:lnTo>
                  <a:lnTo>
                    <a:pt x="94458" y="253075"/>
                  </a:lnTo>
                  <a:lnTo>
                    <a:pt x="10528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1495046" y="5485347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9065" y="58617"/>
                  </a:lnTo>
                  <a:lnTo>
                    <a:pt x="17475" y="113960"/>
                  </a:lnTo>
                  <a:lnTo>
                    <a:pt x="23469" y="173766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1452932" y="562221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88258" y="3293"/>
                  </a:lnTo>
                  <a:lnTo>
                    <a:pt x="3515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1537160" y="5390590"/>
              <a:ext cx="134194" cy="400084"/>
            </a:xfrm>
            <a:custGeom>
              <a:avLst/>
              <a:gdLst/>
              <a:ahLst/>
              <a:cxnLst/>
              <a:rect l="0" t="0" r="0" b="0"/>
              <a:pathLst>
                <a:path w="134194" h="400084">
                  <a:moveTo>
                    <a:pt x="0" y="0"/>
                  </a:moveTo>
                  <a:lnTo>
                    <a:pt x="9576" y="24047"/>
                  </a:lnTo>
                  <a:lnTo>
                    <a:pt x="46156" y="76211"/>
                  </a:lnTo>
                  <a:lnTo>
                    <a:pt x="87785" y="139306"/>
                  </a:lnTo>
                  <a:lnTo>
                    <a:pt x="107639" y="170348"/>
                  </a:lnTo>
                  <a:lnTo>
                    <a:pt x="129237" y="230259"/>
                  </a:lnTo>
                  <a:lnTo>
                    <a:pt x="134193" y="289112"/>
                  </a:lnTo>
                  <a:lnTo>
                    <a:pt x="126849" y="332758"/>
                  </a:lnTo>
                  <a:lnTo>
                    <a:pt x="107118" y="380069"/>
                  </a:lnTo>
                  <a:lnTo>
                    <a:pt x="947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191574" y="167308"/>
            <a:ext cx="4580401" cy="1061145"/>
            <a:chOff x="2191574" y="167308"/>
            <a:chExt cx="4580401" cy="1061145"/>
          </a:xfrm>
        </p:grpSpPr>
        <p:sp>
          <p:nvSpPr>
            <p:cNvPr id="2" name="Freeform 1"/>
            <p:cNvSpPr/>
            <p:nvPr/>
          </p:nvSpPr>
          <p:spPr>
            <a:xfrm>
              <a:off x="2191574" y="167308"/>
              <a:ext cx="440551" cy="850685"/>
            </a:xfrm>
            <a:custGeom>
              <a:avLst/>
              <a:gdLst/>
              <a:ahLst/>
              <a:cxnLst/>
              <a:rect l="0" t="0" r="0" b="0"/>
              <a:pathLst>
                <a:path w="440551" h="850685">
                  <a:moveTo>
                    <a:pt x="419493" y="169603"/>
                  </a:moveTo>
                  <a:lnTo>
                    <a:pt x="401535" y="115729"/>
                  </a:lnTo>
                  <a:lnTo>
                    <a:pt x="390125" y="86180"/>
                  </a:lnTo>
                  <a:lnTo>
                    <a:pt x="371277" y="62087"/>
                  </a:lnTo>
                  <a:lnTo>
                    <a:pt x="318344" y="25882"/>
                  </a:lnTo>
                  <a:lnTo>
                    <a:pt x="278259" y="4707"/>
                  </a:lnTo>
                  <a:lnTo>
                    <a:pt x="250657" y="0"/>
                  </a:lnTo>
                  <a:lnTo>
                    <a:pt x="222792" y="2977"/>
                  </a:lnTo>
                  <a:lnTo>
                    <a:pt x="181967" y="18977"/>
                  </a:lnTo>
                  <a:lnTo>
                    <a:pt x="130894" y="59691"/>
                  </a:lnTo>
                  <a:lnTo>
                    <a:pt x="93424" y="106645"/>
                  </a:lnTo>
                  <a:lnTo>
                    <a:pt x="65399" y="164793"/>
                  </a:lnTo>
                  <a:lnTo>
                    <a:pt x="44487" y="221612"/>
                  </a:lnTo>
                  <a:lnTo>
                    <a:pt x="26496" y="274805"/>
                  </a:lnTo>
                  <a:lnTo>
                    <a:pt x="12010" y="330639"/>
                  </a:lnTo>
                  <a:lnTo>
                    <a:pt x="3910" y="384297"/>
                  </a:lnTo>
                  <a:lnTo>
                    <a:pt x="0" y="442746"/>
                  </a:lnTo>
                  <a:lnTo>
                    <a:pt x="2204" y="488312"/>
                  </a:lnTo>
                  <a:lnTo>
                    <a:pt x="7084" y="534690"/>
                  </a:lnTo>
                  <a:lnTo>
                    <a:pt x="16408" y="596752"/>
                  </a:lnTo>
                  <a:lnTo>
                    <a:pt x="33158" y="650942"/>
                  </a:lnTo>
                  <a:lnTo>
                    <a:pt x="64240" y="706620"/>
                  </a:lnTo>
                  <a:lnTo>
                    <a:pt x="94738" y="765230"/>
                  </a:lnTo>
                  <a:lnTo>
                    <a:pt x="121507" y="796915"/>
                  </a:lnTo>
                  <a:lnTo>
                    <a:pt x="173372" y="831770"/>
                  </a:lnTo>
                  <a:lnTo>
                    <a:pt x="215807" y="846862"/>
                  </a:lnTo>
                  <a:lnTo>
                    <a:pt x="259186" y="850684"/>
                  </a:lnTo>
                  <a:lnTo>
                    <a:pt x="307394" y="843758"/>
                  </a:lnTo>
                  <a:lnTo>
                    <a:pt x="366198" y="821049"/>
                  </a:lnTo>
                  <a:lnTo>
                    <a:pt x="425039" y="789441"/>
                  </a:lnTo>
                  <a:lnTo>
                    <a:pt x="440550" y="780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43905" y="730856"/>
              <a:ext cx="247298" cy="285279"/>
            </a:xfrm>
            <a:custGeom>
              <a:avLst/>
              <a:gdLst/>
              <a:ahLst/>
              <a:cxnLst/>
              <a:rect l="0" t="0" r="0" b="0"/>
              <a:pathLst>
                <a:path w="247298" h="285279">
                  <a:moveTo>
                    <a:pt x="167203" y="27195"/>
                  </a:moveTo>
                  <a:lnTo>
                    <a:pt x="156025" y="10428"/>
                  </a:lnTo>
                  <a:lnTo>
                    <a:pt x="146883" y="5488"/>
                  </a:lnTo>
                  <a:lnTo>
                    <a:pt x="121127" y="0"/>
                  </a:lnTo>
                  <a:lnTo>
                    <a:pt x="84921" y="2500"/>
                  </a:lnTo>
                  <a:lnTo>
                    <a:pt x="65903" y="10760"/>
                  </a:lnTo>
                  <a:lnTo>
                    <a:pt x="34629" y="35127"/>
                  </a:lnTo>
                  <a:lnTo>
                    <a:pt x="13019" y="61131"/>
                  </a:lnTo>
                  <a:lnTo>
                    <a:pt x="5090" y="84002"/>
                  </a:lnTo>
                  <a:lnTo>
                    <a:pt x="0" y="136812"/>
                  </a:lnTo>
                  <a:lnTo>
                    <a:pt x="8570" y="192304"/>
                  </a:lnTo>
                  <a:lnTo>
                    <a:pt x="25184" y="231964"/>
                  </a:lnTo>
                  <a:lnTo>
                    <a:pt x="46095" y="259573"/>
                  </a:lnTo>
                  <a:lnTo>
                    <a:pt x="64245" y="275144"/>
                  </a:lnTo>
                  <a:lnTo>
                    <a:pt x="90248" y="283624"/>
                  </a:lnTo>
                  <a:lnTo>
                    <a:pt x="131534" y="285278"/>
                  </a:lnTo>
                  <a:lnTo>
                    <a:pt x="154860" y="279939"/>
                  </a:lnTo>
                  <a:lnTo>
                    <a:pt x="176925" y="269767"/>
                  </a:lnTo>
                  <a:lnTo>
                    <a:pt x="203489" y="245298"/>
                  </a:lnTo>
                  <a:lnTo>
                    <a:pt x="232256" y="197182"/>
                  </a:lnTo>
                  <a:lnTo>
                    <a:pt x="247297" y="142618"/>
                  </a:lnTo>
                  <a:lnTo>
                    <a:pt x="247087" y="100779"/>
                  </a:lnTo>
                  <a:lnTo>
                    <a:pt x="241312" y="75107"/>
                  </a:lnTo>
                  <a:lnTo>
                    <a:pt x="230946" y="55898"/>
                  </a:lnTo>
                  <a:lnTo>
                    <a:pt x="206367" y="31930"/>
                  </a:lnTo>
                  <a:lnTo>
                    <a:pt x="183830" y="23451"/>
                  </a:lnTo>
                  <a:lnTo>
                    <a:pt x="125089" y="16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26922" y="731423"/>
              <a:ext cx="242156" cy="289842"/>
            </a:xfrm>
            <a:custGeom>
              <a:avLst/>
              <a:gdLst/>
              <a:ahLst/>
              <a:cxnLst/>
              <a:rect l="0" t="0" r="0" b="0"/>
              <a:pathLst>
                <a:path w="242156" h="289842">
                  <a:moveTo>
                    <a:pt x="0" y="68742"/>
                  </a:moveTo>
                  <a:lnTo>
                    <a:pt x="14654" y="123883"/>
                  </a:lnTo>
                  <a:lnTo>
                    <a:pt x="31667" y="183498"/>
                  </a:lnTo>
                  <a:lnTo>
                    <a:pt x="39018" y="222067"/>
                  </a:lnTo>
                  <a:lnTo>
                    <a:pt x="38077" y="264301"/>
                  </a:lnTo>
                  <a:lnTo>
                    <a:pt x="35913" y="276323"/>
                  </a:lnTo>
                  <a:lnTo>
                    <a:pt x="33301" y="279659"/>
                  </a:lnTo>
                  <a:lnTo>
                    <a:pt x="30389" y="277204"/>
                  </a:lnTo>
                  <a:lnTo>
                    <a:pt x="17311" y="239641"/>
                  </a:lnTo>
                  <a:lnTo>
                    <a:pt x="13038" y="187161"/>
                  </a:lnTo>
                  <a:lnTo>
                    <a:pt x="19126" y="131735"/>
                  </a:lnTo>
                  <a:lnTo>
                    <a:pt x="26265" y="75726"/>
                  </a:lnTo>
                  <a:lnTo>
                    <a:pt x="35598" y="39226"/>
                  </a:lnTo>
                  <a:lnTo>
                    <a:pt x="48577" y="20139"/>
                  </a:lnTo>
                  <a:lnTo>
                    <a:pt x="56951" y="11774"/>
                  </a:lnTo>
                  <a:lnTo>
                    <a:pt x="78734" y="2479"/>
                  </a:lnTo>
                  <a:lnTo>
                    <a:pt x="91094" y="0"/>
                  </a:lnTo>
                  <a:lnTo>
                    <a:pt x="114186" y="3485"/>
                  </a:lnTo>
                  <a:lnTo>
                    <a:pt x="136147" y="14003"/>
                  </a:lnTo>
                  <a:lnTo>
                    <a:pt x="165902" y="39655"/>
                  </a:lnTo>
                  <a:lnTo>
                    <a:pt x="207814" y="102669"/>
                  </a:lnTo>
                  <a:lnTo>
                    <a:pt x="227755" y="160514"/>
                  </a:lnTo>
                  <a:lnTo>
                    <a:pt x="238964" y="211262"/>
                  </a:lnTo>
                  <a:lnTo>
                    <a:pt x="241210" y="253690"/>
                  </a:lnTo>
                  <a:lnTo>
                    <a:pt x="242155" y="289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11191" y="694880"/>
              <a:ext cx="221100" cy="342116"/>
            </a:xfrm>
            <a:custGeom>
              <a:avLst/>
              <a:gdLst/>
              <a:ahLst/>
              <a:cxnLst/>
              <a:rect l="0" t="0" r="0" b="0"/>
              <a:pathLst>
                <a:path w="221100" h="342116">
                  <a:moveTo>
                    <a:pt x="0" y="52643"/>
                  </a:moveTo>
                  <a:lnTo>
                    <a:pt x="20244" y="111260"/>
                  </a:lnTo>
                  <a:lnTo>
                    <a:pt x="44986" y="164264"/>
                  </a:lnTo>
                  <a:lnTo>
                    <a:pt x="71724" y="226136"/>
                  </a:lnTo>
                  <a:lnTo>
                    <a:pt x="98569" y="279892"/>
                  </a:lnTo>
                  <a:lnTo>
                    <a:pt x="133401" y="336336"/>
                  </a:lnTo>
                  <a:lnTo>
                    <a:pt x="140407" y="341207"/>
                  </a:lnTo>
                  <a:lnTo>
                    <a:pt x="147417" y="342115"/>
                  </a:lnTo>
                  <a:lnTo>
                    <a:pt x="154430" y="340381"/>
                  </a:lnTo>
                  <a:lnTo>
                    <a:pt x="160276" y="334545"/>
                  </a:lnTo>
                  <a:lnTo>
                    <a:pt x="169890" y="315583"/>
                  </a:lnTo>
                  <a:lnTo>
                    <a:pt x="178358" y="265282"/>
                  </a:lnTo>
                  <a:lnTo>
                    <a:pt x="186963" y="207166"/>
                  </a:lnTo>
                  <a:lnTo>
                    <a:pt x="194599" y="145297"/>
                  </a:lnTo>
                  <a:lnTo>
                    <a:pt x="207372" y="88016"/>
                  </a:lnTo>
                  <a:lnTo>
                    <a:pt x="218041" y="34760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07501" y="699763"/>
              <a:ext cx="198531" cy="335308"/>
            </a:xfrm>
            <a:custGeom>
              <a:avLst/>
              <a:gdLst/>
              <a:ahLst/>
              <a:cxnLst/>
              <a:rect l="0" t="0" r="0" b="0"/>
              <a:pathLst>
                <a:path w="198531" h="335308">
                  <a:moveTo>
                    <a:pt x="19545" y="153045"/>
                  </a:moveTo>
                  <a:lnTo>
                    <a:pt x="36313" y="158634"/>
                  </a:lnTo>
                  <a:lnTo>
                    <a:pt x="53904" y="158259"/>
                  </a:lnTo>
                  <a:lnTo>
                    <a:pt x="112544" y="144156"/>
                  </a:lnTo>
                  <a:lnTo>
                    <a:pt x="151086" y="125715"/>
                  </a:lnTo>
                  <a:lnTo>
                    <a:pt x="170034" y="108143"/>
                  </a:lnTo>
                  <a:lnTo>
                    <a:pt x="180016" y="85515"/>
                  </a:lnTo>
                  <a:lnTo>
                    <a:pt x="183283" y="61031"/>
                  </a:lnTo>
                  <a:lnTo>
                    <a:pt x="180835" y="38450"/>
                  </a:lnTo>
                  <a:lnTo>
                    <a:pt x="172728" y="19836"/>
                  </a:lnTo>
                  <a:lnTo>
                    <a:pt x="167290" y="11596"/>
                  </a:lnTo>
                  <a:lnTo>
                    <a:pt x="158986" y="6103"/>
                  </a:lnTo>
                  <a:lnTo>
                    <a:pt x="137281" y="0"/>
                  </a:lnTo>
                  <a:lnTo>
                    <a:pt x="104343" y="2153"/>
                  </a:lnTo>
                  <a:lnTo>
                    <a:pt x="86089" y="10333"/>
                  </a:lnTo>
                  <a:lnTo>
                    <a:pt x="55306" y="34648"/>
                  </a:lnTo>
                  <a:lnTo>
                    <a:pt x="27866" y="70386"/>
                  </a:lnTo>
                  <a:lnTo>
                    <a:pt x="6141" y="121666"/>
                  </a:lnTo>
                  <a:lnTo>
                    <a:pt x="0" y="172020"/>
                  </a:lnTo>
                  <a:lnTo>
                    <a:pt x="1906" y="223907"/>
                  </a:lnTo>
                  <a:lnTo>
                    <a:pt x="13201" y="268298"/>
                  </a:lnTo>
                  <a:lnTo>
                    <a:pt x="28844" y="294689"/>
                  </a:lnTo>
                  <a:lnTo>
                    <a:pt x="53886" y="317326"/>
                  </a:lnTo>
                  <a:lnTo>
                    <a:pt x="83532" y="333262"/>
                  </a:lnTo>
                  <a:lnTo>
                    <a:pt x="107256" y="335307"/>
                  </a:lnTo>
                  <a:lnTo>
                    <a:pt x="132227" y="331146"/>
                  </a:lnTo>
                  <a:lnTo>
                    <a:pt x="164846" y="315650"/>
                  </a:lnTo>
                  <a:lnTo>
                    <a:pt x="198530" y="289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49833" y="764451"/>
              <a:ext cx="187826" cy="281012"/>
            </a:xfrm>
            <a:custGeom>
              <a:avLst/>
              <a:gdLst/>
              <a:ahLst/>
              <a:cxnLst/>
              <a:rect l="0" t="0" r="0" b="0"/>
              <a:pathLst>
                <a:path w="187826" h="281012">
                  <a:moveTo>
                    <a:pt x="8840" y="109414"/>
                  </a:moveTo>
                  <a:lnTo>
                    <a:pt x="8840" y="168031"/>
                  </a:lnTo>
                  <a:lnTo>
                    <a:pt x="24481" y="221035"/>
                  </a:lnTo>
                  <a:lnTo>
                    <a:pt x="43684" y="277318"/>
                  </a:lnTo>
                  <a:lnTo>
                    <a:pt x="43768" y="281011"/>
                  </a:lnTo>
                  <a:lnTo>
                    <a:pt x="41484" y="279964"/>
                  </a:lnTo>
                  <a:lnTo>
                    <a:pt x="21008" y="253067"/>
                  </a:lnTo>
                  <a:lnTo>
                    <a:pt x="6856" y="218528"/>
                  </a:lnTo>
                  <a:lnTo>
                    <a:pt x="0" y="163766"/>
                  </a:lnTo>
                  <a:lnTo>
                    <a:pt x="1765" y="104076"/>
                  </a:lnTo>
                  <a:lnTo>
                    <a:pt x="13032" y="57797"/>
                  </a:lnTo>
                  <a:lnTo>
                    <a:pt x="25911" y="39290"/>
                  </a:lnTo>
                  <a:lnTo>
                    <a:pt x="44503" y="24435"/>
                  </a:lnTo>
                  <a:lnTo>
                    <a:pt x="97687" y="5367"/>
                  </a:lnTo>
                  <a:lnTo>
                    <a:pt x="129046" y="0"/>
                  </a:lnTo>
                  <a:lnTo>
                    <a:pt x="187825" y="4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95585" y="431668"/>
              <a:ext cx="42115" cy="631711"/>
            </a:xfrm>
            <a:custGeom>
              <a:avLst/>
              <a:gdLst/>
              <a:ahLst/>
              <a:cxnLst/>
              <a:rect l="0" t="0" r="0" b="0"/>
              <a:pathLst>
                <a:path w="42115" h="63171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7459"/>
                  </a:lnTo>
                  <a:lnTo>
                    <a:pt x="7236" y="228440"/>
                  </a:lnTo>
                  <a:lnTo>
                    <a:pt x="9878" y="284333"/>
                  </a:lnTo>
                  <a:lnTo>
                    <a:pt x="10400" y="340434"/>
                  </a:lnTo>
                  <a:lnTo>
                    <a:pt x="11673" y="396576"/>
                  </a:lnTo>
                  <a:lnTo>
                    <a:pt x="18857" y="452726"/>
                  </a:lnTo>
                  <a:lnTo>
                    <a:pt x="20623" y="508877"/>
                  </a:lnTo>
                  <a:lnTo>
                    <a:pt x="32453" y="570734"/>
                  </a:lnTo>
                  <a:lnTo>
                    <a:pt x="42114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06072" y="642238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42849" y="0"/>
                  </a:lnTo>
                  <a:lnTo>
                    <a:pt x="186141" y="0"/>
                  </a:lnTo>
                  <a:lnTo>
                    <a:pt x="134775" y="7235"/>
                  </a:lnTo>
                  <a:lnTo>
                    <a:pt x="83997" y="10723"/>
                  </a:lnTo>
                  <a:lnTo>
                    <a:pt x="3362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80297" y="789637"/>
              <a:ext cx="25859" cy="231628"/>
            </a:xfrm>
            <a:custGeom>
              <a:avLst/>
              <a:gdLst/>
              <a:ahLst/>
              <a:cxnLst/>
              <a:rect l="0" t="0" r="0" b="0"/>
              <a:pathLst>
                <a:path w="25859" h="231628">
                  <a:moveTo>
                    <a:pt x="25858" y="0"/>
                  </a:moveTo>
                  <a:lnTo>
                    <a:pt x="7900" y="56214"/>
                  </a:lnTo>
                  <a:lnTo>
                    <a:pt x="0" y="100234"/>
                  </a:lnTo>
                  <a:lnTo>
                    <a:pt x="3506" y="157623"/>
                  </a:lnTo>
                  <a:lnTo>
                    <a:pt x="4417" y="196832"/>
                  </a:lnTo>
                  <a:lnTo>
                    <a:pt x="480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95626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21969" y="731259"/>
              <a:ext cx="252685" cy="279477"/>
            </a:xfrm>
            <a:custGeom>
              <a:avLst/>
              <a:gdLst/>
              <a:ahLst/>
              <a:cxnLst/>
              <a:rect l="0" t="0" r="0" b="0"/>
              <a:pathLst>
                <a:path w="252685" h="279477">
                  <a:moveTo>
                    <a:pt x="0" y="68906"/>
                  </a:moveTo>
                  <a:lnTo>
                    <a:pt x="8333" y="106384"/>
                  </a:lnTo>
                  <a:lnTo>
                    <a:pt x="15684" y="163397"/>
                  </a:lnTo>
                  <a:lnTo>
                    <a:pt x="27231" y="223748"/>
                  </a:lnTo>
                  <a:lnTo>
                    <a:pt x="30295" y="261924"/>
                  </a:lnTo>
                  <a:lnTo>
                    <a:pt x="31011" y="252178"/>
                  </a:lnTo>
                  <a:lnTo>
                    <a:pt x="23176" y="198716"/>
                  </a:lnTo>
                  <a:lnTo>
                    <a:pt x="21475" y="139781"/>
                  </a:lnTo>
                  <a:lnTo>
                    <a:pt x="32564" y="80449"/>
                  </a:lnTo>
                  <a:lnTo>
                    <a:pt x="50432" y="28096"/>
                  </a:lnTo>
                  <a:lnTo>
                    <a:pt x="61798" y="11384"/>
                  </a:lnTo>
                  <a:lnTo>
                    <a:pt x="70445" y="5992"/>
                  </a:lnTo>
                  <a:lnTo>
                    <a:pt x="92530" y="0"/>
                  </a:lnTo>
                  <a:lnTo>
                    <a:pt x="117943" y="3576"/>
                  </a:lnTo>
                  <a:lnTo>
                    <a:pt x="143666" y="14134"/>
                  </a:lnTo>
                  <a:lnTo>
                    <a:pt x="166797" y="30525"/>
                  </a:lnTo>
                  <a:lnTo>
                    <a:pt x="216827" y="93767"/>
                  </a:lnTo>
                  <a:lnTo>
                    <a:pt x="237109" y="141234"/>
                  </a:lnTo>
                  <a:lnTo>
                    <a:pt x="249260" y="195671"/>
                  </a:lnTo>
                  <a:lnTo>
                    <a:pt x="252008" y="251484"/>
                  </a:lnTo>
                  <a:lnTo>
                    <a:pt x="252684" y="279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69367" y="733956"/>
              <a:ext cx="407766" cy="494497"/>
            </a:xfrm>
            <a:custGeom>
              <a:avLst/>
              <a:gdLst/>
              <a:ahLst/>
              <a:cxnLst/>
              <a:rect l="0" t="0" r="0" b="0"/>
              <a:pathLst>
                <a:path w="407766" h="494497">
                  <a:moveTo>
                    <a:pt x="368498" y="139909"/>
                  </a:moveTo>
                  <a:lnTo>
                    <a:pt x="353844" y="81292"/>
                  </a:lnTo>
                  <a:lnTo>
                    <a:pt x="332571" y="46502"/>
                  </a:lnTo>
                  <a:lnTo>
                    <a:pt x="304040" y="19556"/>
                  </a:lnTo>
                  <a:lnTo>
                    <a:pt x="267771" y="2343"/>
                  </a:lnTo>
                  <a:lnTo>
                    <a:pt x="241062" y="0"/>
                  </a:lnTo>
                  <a:lnTo>
                    <a:pt x="227389" y="1013"/>
                  </a:lnTo>
                  <a:lnTo>
                    <a:pt x="205957" y="11497"/>
                  </a:lnTo>
                  <a:lnTo>
                    <a:pt x="188633" y="29024"/>
                  </a:lnTo>
                  <a:lnTo>
                    <a:pt x="166896" y="66370"/>
                  </a:lnTo>
                  <a:lnTo>
                    <a:pt x="154866" y="112790"/>
                  </a:lnTo>
                  <a:lnTo>
                    <a:pt x="160096" y="170990"/>
                  </a:lnTo>
                  <a:lnTo>
                    <a:pt x="172218" y="210339"/>
                  </a:lnTo>
                  <a:lnTo>
                    <a:pt x="197276" y="249487"/>
                  </a:lnTo>
                  <a:lnTo>
                    <a:pt x="217140" y="261920"/>
                  </a:lnTo>
                  <a:lnTo>
                    <a:pt x="240397" y="269005"/>
                  </a:lnTo>
                  <a:lnTo>
                    <a:pt x="262431" y="268255"/>
                  </a:lnTo>
                  <a:lnTo>
                    <a:pt x="280803" y="257783"/>
                  </a:lnTo>
                  <a:lnTo>
                    <a:pt x="324974" y="212493"/>
                  </a:lnTo>
                  <a:lnTo>
                    <a:pt x="349840" y="160819"/>
                  </a:lnTo>
                  <a:lnTo>
                    <a:pt x="353720" y="158528"/>
                  </a:lnTo>
                  <a:lnTo>
                    <a:pt x="357476" y="161680"/>
                  </a:lnTo>
                  <a:lnTo>
                    <a:pt x="376622" y="214136"/>
                  </a:lnTo>
                  <a:lnTo>
                    <a:pt x="393262" y="261468"/>
                  </a:lnTo>
                  <a:lnTo>
                    <a:pt x="404951" y="312537"/>
                  </a:lnTo>
                  <a:lnTo>
                    <a:pt x="407765" y="363543"/>
                  </a:lnTo>
                  <a:lnTo>
                    <a:pt x="400540" y="407642"/>
                  </a:lnTo>
                  <a:lnTo>
                    <a:pt x="390148" y="432037"/>
                  </a:lnTo>
                  <a:lnTo>
                    <a:pt x="359965" y="465501"/>
                  </a:lnTo>
                  <a:lnTo>
                    <a:pt x="315797" y="486465"/>
                  </a:lnTo>
                  <a:lnTo>
                    <a:pt x="254487" y="494496"/>
                  </a:lnTo>
                  <a:lnTo>
                    <a:pt x="201226" y="491287"/>
                  </a:lnTo>
                  <a:lnTo>
                    <a:pt x="139042" y="488516"/>
                  </a:lnTo>
                  <a:lnTo>
                    <a:pt x="85522" y="487695"/>
                  </a:lnTo>
                  <a:lnTo>
                    <a:pt x="25734" y="479062"/>
                  </a:lnTo>
                  <a:lnTo>
                    <a:pt x="0" y="476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21841" y="294797"/>
              <a:ext cx="383681" cy="581710"/>
            </a:xfrm>
            <a:custGeom>
              <a:avLst/>
              <a:gdLst/>
              <a:ahLst/>
              <a:cxnLst/>
              <a:rect l="0" t="0" r="0" b="0"/>
              <a:pathLst>
                <a:path w="383681" h="581710">
                  <a:moveTo>
                    <a:pt x="16107" y="0"/>
                  </a:moveTo>
                  <a:lnTo>
                    <a:pt x="7773" y="48931"/>
                  </a:lnTo>
                  <a:lnTo>
                    <a:pt x="6229" y="99896"/>
                  </a:lnTo>
                  <a:lnTo>
                    <a:pt x="5771" y="159451"/>
                  </a:lnTo>
                  <a:lnTo>
                    <a:pt x="5636" y="215311"/>
                  </a:lnTo>
                  <a:lnTo>
                    <a:pt x="0" y="276108"/>
                  </a:lnTo>
                  <a:lnTo>
                    <a:pt x="3263" y="333177"/>
                  </a:lnTo>
                  <a:lnTo>
                    <a:pt x="8241" y="389510"/>
                  </a:lnTo>
                  <a:lnTo>
                    <a:pt x="23476" y="452503"/>
                  </a:lnTo>
                  <a:lnTo>
                    <a:pt x="43472" y="509137"/>
                  </a:lnTo>
                  <a:lnTo>
                    <a:pt x="61025" y="538629"/>
                  </a:lnTo>
                  <a:lnTo>
                    <a:pt x="90637" y="567216"/>
                  </a:lnTo>
                  <a:lnTo>
                    <a:pt x="111233" y="578870"/>
                  </a:lnTo>
                  <a:lnTo>
                    <a:pt x="135204" y="581709"/>
                  </a:lnTo>
                  <a:lnTo>
                    <a:pt x="160286" y="577902"/>
                  </a:lnTo>
                  <a:lnTo>
                    <a:pt x="208104" y="553275"/>
                  </a:lnTo>
                  <a:lnTo>
                    <a:pt x="267160" y="505877"/>
                  </a:lnTo>
                  <a:lnTo>
                    <a:pt x="280934" y="490387"/>
                  </a:lnTo>
                  <a:lnTo>
                    <a:pt x="318922" y="429213"/>
                  </a:lnTo>
                  <a:lnTo>
                    <a:pt x="338650" y="377533"/>
                  </a:lnTo>
                  <a:lnTo>
                    <a:pt x="356485" y="317276"/>
                  </a:lnTo>
                  <a:lnTo>
                    <a:pt x="374070" y="260280"/>
                  </a:lnTo>
                  <a:lnTo>
                    <a:pt x="381483" y="210871"/>
                  </a:lnTo>
                  <a:lnTo>
                    <a:pt x="383680" y="150608"/>
                  </a:lnTo>
                  <a:lnTo>
                    <a:pt x="381211" y="98827"/>
                  </a:lnTo>
                  <a:lnTo>
                    <a:pt x="373071" y="63208"/>
                  </a:lnTo>
                  <a:lnTo>
                    <a:pt x="363548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18340" y="595010"/>
              <a:ext cx="177620" cy="236742"/>
            </a:xfrm>
            <a:custGeom>
              <a:avLst/>
              <a:gdLst/>
              <a:ahLst/>
              <a:cxnLst/>
              <a:rect l="0" t="0" r="0" b="0"/>
              <a:pathLst>
                <a:path w="177620" h="236742">
                  <a:moveTo>
                    <a:pt x="9163" y="68285"/>
                  </a:moveTo>
                  <a:lnTo>
                    <a:pt x="20615" y="122429"/>
                  </a:lnTo>
                  <a:lnTo>
                    <a:pt x="33912" y="182965"/>
                  </a:lnTo>
                  <a:lnTo>
                    <a:pt x="33134" y="228346"/>
                  </a:lnTo>
                  <a:lnTo>
                    <a:pt x="30993" y="234654"/>
                  </a:lnTo>
                  <a:lnTo>
                    <a:pt x="28395" y="235350"/>
                  </a:lnTo>
                  <a:lnTo>
                    <a:pt x="25494" y="232304"/>
                  </a:lnTo>
                  <a:lnTo>
                    <a:pt x="5546" y="173720"/>
                  </a:lnTo>
                  <a:lnTo>
                    <a:pt x="0" y="115844"/>
                  </a:lnTo>
                  <a:lnTo>
                    <a:pt x="2024" y="58139"/>
                  </a:lnTo>
                  <a:lnTo>
                    <a:pt x="8329" y="32190"/>
                  </a:lnTo>
                  <a:lnTo>
                    <a:pt x="18931" y="12858"/>
                  </a:lnTo>
                  <a:lnTo>
                    <a:pt x="27373" y="6767"/>
                  </a:lnTo>
                  <a:lnTo>
                    <a:pt x="49231" y="0"/>
                  </a:lnTo>
                  <a:lnTo>
                    <a:pt x="71425" y="3231"/>
                  </a:lnTo>
                  <a:lnTo>
                    <a:pt x="92987" y="13636"/>
                  </a:lnTo>
                  <a:lnTo>
                    <a:pt x="122517" y="39224"/>
                  </a:lnTo>
                  <a:lnTo>
                    <a:pt x="139715" y="70203"/>
                  </a:lnTo>
                  <a:lnTo>
                    <a:pt x="159701" y="130091"/>
                  </a:lnTo>
                  <a:lnTo>
                    <a:pt x="174450" y="187038"/>
                  </a:lnTo>
                  <a:lnTo>
                    <a:pt x="177619" y="236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0715" y="610652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8334" y="57264"/>
                  </a:lnTo>
                  <a:lnTo>
                    <a:pt x="15684" y="118157"/>
                  </a:lnTo>
                  <a:lnTo>
                    <a:pt x="19996" y="178971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22300" y="400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11813" y="357968"/>
              <a:ext cx="52644" cy="515898"/>
            </a:xfrm>
            <a:custGeom>
              <a:avLst/>
              <a:gdLst/>
              <a:ahLst/>
              <a:cxnLst/>
              <a:rect l="0" t="0" r="0" b="0"/>
              <a:pathLst>
                <a:path w="52644" h="515898">
                  <a:moveTo>
                    <a:pt x="0" y="0"/>
                  </a:moveTo>
                  <a:lnTo>
                    <a:pt x="14655" y="53028"/>
                  </a:lnTo>
                  <a:lnTo>
                    <a:pt x="19160" y="101110"/>
                  </a:lnTo>
                  <a:lnTo>
                    <a:pt x="26084" y="148632"/>
                  </a:lnTo>
                  <a:lnTo>
                    <a:pt x="35545" y="203527"/>
                  </a:lnTo>
                  <a:lnTo>
                    <a:pt x="40168" y="253067"/>
                  </a:lnTo>
                  <a:lnTo>
                    <a:pt x="47127" y="308560"/>
                  </a:lnTo>
                  <a:lnTo>
                    <a:pt x="51008" y="369456"/>
                  </a:lnTo>
                  <a:lnTo>
                    <a:pt x="52158" y="426364"/>
                  </a:lnTo>
                  <a:lnTo>
                    <a:pt x="52547" y="486080"/>
                  </a:lnTo>
                  <a:lnTo>
                    <a:pt x="52643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74943" y="561303"/>
              <a:ext cx="294799" cy="28293"/>
            </a:xfrm>
            <a:custGeom>
              <a:avLst/>
              <a:gdLst/>
              <a:ahLst/>
              <a:cxnLst/>
              <a:rect l="0" t="0" r="0" b="0"/>
              <a:pathLst>
                <a:path w="294799" h="28293">
                  <a:moveTo>
                    <a:pt x="294798" y="7235"/>
                  </a:moveTo>
                  <a:lnTo>
                    <a:pt x="266072" y="0"/>
                  </a:lnTo>
                  <a:lnTo>
                    <a:pt x="202686" y="477"/>
                  </a:lnTo>
                  <a:lnTo>
                    <a:pt x="155592" y="8352"/>
                  </a:lnTo>
                  <a:lnTo>
                    <a:pt x="104593" y="14975"/>
                  </a:lnTo>
                  <a:lnTo>
                    <a:pt x="52437" y="20057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64497" y="579067"/>
              <a:ext cx="307478" cy="302582"/>
            </a:xfrm>
            <a:custGeom>
              <a:avLst/>
              <a:gdLst/>
              <a:ahLst/>
              <a:cxnLst/>
              <a:rect l="0" t="0" r="0" b="0"/>
              <a:pathLst>
                <a:path w="307478" h="302582">
                  <a:moveTo>
                    <a:pt x="210570" y="0"/>
                  </a:moveTo>
                  <a:lnTo>
                    <a:pt x="151953" y="0"/>
                  </a:lnTo>
                  <a:lnTo>
                    <a:pt x="91713" y="9575"/>
                  </a:lnTo>
                  <a:lnTo>
                    <a:pt x="56030" y="26364"/>
                  </a:lnTo>
                  <a:lnTo>
                    <a:pt x="14947" y="59898"/>
                  </a:lnTo>
                  <a:lnTo>
                    <a:pt x="11134" y="68008"/>
                  </a:lnTo>
                  <a:lnTo>
                    <a:pt x="10018" y="86378"/>
                  </a:lnTo>
                  <a:lnTo>
                    <a:pt x="13697" y="93850"/>
                  </a:lnTo>
                  <a:lnTo>
                    <a:pt x="27145" y="105272"/>
                  </a:lnTo>
                  <a:lnTo>
                    <a:pt x="65625" y="112690"/>
                  </a:lnTo>
                  <a:lnTo>
                    <a:pt x="123794" y="117536"/>
                  </a:lnTo>
                  <a:lnTo>
                    <a:pt x="187277" y="135477"/>
                  </a:lnTo>
                  <a:lnTo>
                    <a:pt x="245223" y="156222"/>
                  </a:lnTo>
                  <a:lnTo>
                    <a:pt x="282059" y="176010"/>
                  </a:lnTo>
                  <a:lnTo>
                    <a:pt x="298105" y="192870"/>
                  </a:lnTo>
                  <a:lnTo>
                    <a:pt x="304022" y="202279"/>
                  </a:lnTo>
                  <a:lnTo>
                    <a:pt x="307477" y="222093"/>
                  </a:lnTo>
                  <a:lnTo>
                    <a:pt x="306760" y="232290"/>
                  </a:lnTo>
                  <a:lnTo>
                    <a:pt x="296605" y="249859"/>
                  </a:lnTo>
                  <a:lnTo>
                    <a:pt x="261490" y="280202"/>
                  </a:lnTo>
                  <a:lnTo>
                    <a:pt x="231116" y="296062"/>
                  </a:lnTo>
                  <a:lnTo>
                    <a:pt x="194301" y="302581"/>
                  </a:lnTo>
                  <a:lnTo>
                    <a:pt x="142578" y="298924"/>
                  </a:lnTo>
                  <a:lnTo>
                    <a:pt x="82800" y="290431"/>
                  </a:lnTo>
                  <a:lnTo>
                    <a:pt x="21208" y="27825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05075" y="1796359"/>
            <a:ext cx="830885" cy="473783"/>
            <a:chOff x="305075" y="1796359"/>
            <a:chExt cx="830885" cy="473783"/>
          </a:xfrm>
        </p:grpSpPr>
        <p:sp>
          <p:nvSpPr>
            <p:cNvPr id="22" name="Freeform 21"/>
            <p:cNvSpPr/>
            <p:nvPr/>
          </p:nvSpPr>
          <p:spPr>
            <a:xfrm>
              <a:off x="305075" y="1817416"/>
              <a:ext cx="20190" cy="452726"/>
            </a:xfrm>
            <a:custGeom>
              <a:avLst/>
              <a:gdLst/>
              <a:ahLst/>
              <a:cxnLst/>
              <a:rect l="0" t="0" r="0" b="0"/>
              <a:pathLst>
                <a:path w="20190" h="452726">
                  <a:moveTo>
                    <a:pt x="20189" y="0"/>
                  </a:moveTo>
                  <a:lnTo>
                    <a:pt x="9011" y="11178"/>
                  </a:lnTo>
                  <a:lnTo>
                    <a:pt x="3523" y="29144"/>
                  </a:lnTo>
                  <a:lnTo>
                    <a:pt x="0" y="78806"/>
                  </a:lnTo>
                  <a:lnTo>
                    <a:pt x="473" y="142082"/>
                  </a:lnTo>
                  <a:lnTo>
                    <a:pt x="6419" y="194696"/>
                  </a:lnTo>
                  <a:lnTo>
                    <a:pt x="9870" y="253050"/>
                  </a:lnTo>
                  <a:lnTo>
                    <a:pt x="16612" y="307904"/>
                  </a:lnTo>
                  <a:lnTo>
                    <a:pt x="17959" y="358862"/>
                  </a:lnTo>
                  <a:lnTo>
                    <a:pt x="11647" y="411828"/>
                  </a:lnTo>
                  <a:lnTo>
                    <a:pt x="11713" y="434548"/>
                  </a:lnTo>
                  <a:lnTo>
                    <a:pt x="13369" y="440607"/>
                  </a:lnTo>
                  <a:lnTo>
                    <a:pt x="2018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8341" y="1943758"/>
              <a:ext cx="185909" cy="242156"/>
            </a:xfrm>
            <a:custGeom>
              <a:avLst/>
              <a:gdLst/>
              <a:ahLst/>
              <a:cxnLst/>
              <a:rect l="0" t="0" r="0" b="0"/>
              <a:pathLst>
                <a:path w="185909" h="242156">
                  <a:moveTo>
                    <a:pt x="143794" y="0"/>
                  </a:moveTo>
                  <a:lnTo>
                    <a:pt x="127026" y="5589"/>
                  </a:lnTo>
                  <a:lnTo>
                    <a:pt x="112555" y="17692"/>
                  </a:lnTo>
                  <a:lnTo>
                    <a:pt x="75989" y="61774"/>
                  </a:lnTo>
                  <a:lnTo>
                    <a:pt x="37594" y="82565"/>
                  </a:lnTo>
                  <a:lnTo>
                    <a:pt x="9772" y="97383"/>
                  </a:lnTo>
                  <a:lnTo>
                    <a:pt x="1803" y="103526"/>
                  </a:lnTo>
                  <a:lnTo>
                    <a:pt x="0" y="108792"/>
                  </a:lnTo>
                  <a:lnTo>
                    <a:pt x="2308" y="113472"/>
                  </a:lnTo>
                  <a:lnTo>
                    <a:pt x="53600" y="148117"/>
                  </a:lnTo>
                  <a:lnTo>
                    <a:pt x="110253" y="182588"/>
                  </a:lnTo>
                  <a:lnTo>
                    <a:pt x="169745" y="228513"/>
                  </a:lnTo>
                  <a:lnTo>
                    <a:pt x="18590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1831" y="2049043"/>
              <a:ext cx="16118" cy="157928"/>
            </a:xfrm>
            <a:custGeom>
              <a:avLst/>
              <a:gdLst/>
              <a:ahLst/>
              <a:cxnLst/>
              <a:rect l="0" t="0" r="0" b="0"/>
              <a:pathLst>
                <a:path w="16118" h="157928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1611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891" y="18911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6725" y="1796359"/>
              <a:ext cx="16509" cy="357969"/>
            </a:xfrm>
            <a:custGeom>
              <a:avLst/>
              <a:gdLst/>
              <a:ahLst/>
              <a:cxnLst/>
              <a:rect l="0" t="0" r="0" b="0"/>
              <a:pathLst>
                <a:path w="16509" h="357969">
                  <a:moveTo>
                    <a:pt x="16508" y="0"/>
                  </a:moveTo>
                  <a:lnTo>
                    <a:pt x="8175" y="37478"/>
                  </a:lnTo>
                  <a:lnTo>
                    <a:pt x="6413" y="94490"/>
                  </a:lnTo>
                  <a:lnTo>
                    <a:pt x="0" y="147606"/>
                  </a:lnTo>
                  <a:lnTo>
                    <a:pt x="7571" y="208877"/>
                  </a:lnTo>
                  <a:lnTo>
                    <a:pt x="14743" y="266387"/>
                  </a:lnTo>
                  <a:lnTo>
                    <a:pt x="16159" y="320468"/>
                  </a:lnTo>
                  <a:lnTo>
                    <a:pt x="16508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9554" y="2006929"/>
              <a:ext cx="167877" cy="166964"/>
            </a:xfrm>
            <a:custGeom>
              <a:avLst/>
              <a:gdLst/>
              <a:ahLst/>
              <a:cxnLst/>
              <a:rect l="0" t="0" r="0" b="0"/>
              <a:pathLst>
                <a:path w="167877" h="166964">
                  <a:moveTo>
                    <a:pt x="70550" y="0"/>
                  </a:moveTo>
                  <a:lnTo>
                    <a:pt x="26587" y="14654"/>
                  </a:lnTo>
                  <a:lnTo>
                    <a:pt x="19014" y="21467"/>
                  </a:lnTo>
                  <a:lnTo>
                    <a:pt x="7481" y="41516"/>
                  </a:lnTo>
                  <a:lnTo>
                    <a:pt x="0" y="84700"/>
                  </a:lnTo>
                  <a:lnTo>
                    <a:pt x="3373" y="123362"/>
                  </a:lnTo>
                  <a:lnTo>
                    <a:pt x="11837" y="142955"/>
                  </a:lnTo>
                  <a:lnTo>
                    <a:pt x="17370" y="151455"/>
                  </a:lnTo>
                  <a:lnTo>
                    <a:pt x="25738" y="157122"/>
                  </a:lnTo>
                  <a:lnTo>
                    <a:pt x="59872" y="165097"/>
                  </a:lnTo>
                  <a:lnTo>
                    <a:pt x="86081" y="166963"/>
                  </a:lnTo>
                  <a:lnTo>
                    <a:pt x="107088" y="161553"/>
                  </a:lnTo>
                  <a:lnTo>
                    <a:pt x="145228" y="139016"/>
                  </a:lnTo>
                  <a:lnTo>
                    <a:pt x="159502" y="122616"/>
                  </a:lnTo>
                  <a:lnTo>
                    <a:pt x="164946" y="113329"/>
                  </a:lnTo>
                  <a:lnTo>
                    <a:pt x="167876" y="93652"/>
                  </a:lnTo>
                  <a:lnTo>
                    <a:pt x="160225" y="52424"/>
                  </a:lnTo>
                  <a:lnTo>
                    <a:pt x="145213" y="26581"/>
                  </a:lnTo>
                  <a:lnTo>
                    <a:pt x="137873" y="22400"/>
                  </a:lnTo>
                  <a:lnTo>
                    <a:pt x="10213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51731" y="2043453"/>
              <a:ext cx="84229" cy="5591"/>
            </a:xfrm>
            <a:custGeom>
              <a:avLst/>
              <a:gdLst/>
              <a:ahLst/>
              <a:cxnLst/>
              <a:rect l="0" t="0" r="0" b="0"/>
              <a:pathLst>
                <a:path w="84229" h="5591">
                  <a:moveTo>
                    <a:pt x="84228" y="5590"/>
                  </a:moveTo>
                  <a:lnTo>
                    <a:pt x="67460" y="0"/>
                  </a:lnTo>
                  <a:lnTo>
                    <a:pt x="49869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1731082" y="1754574"/>
            <a:ext cx="200042" cy="400084"/>
          </a:xfrm>
          <a:custGeom>
            <a:avLst/>
            <a:gdLst/>
            <a:ahLst/>
            <a:cxnLst/>
            <a:rect l="0" t="0" r="0" b="0"/>
            <a:pathLst>
              <a:path w="200042" h="400084">
                <a:moveTo>
                  <a:pt x="0" y="0"/>
                </a:moveTo>
                <a:lnTo>
                  <a:pt x="3119" y="57264"/>
                </a:lnTo>
                <a:lnTo>
                  <a:pt x="9065" y="118156"/>
                </a:lnTo>
                <a:lnTo>
                  <a:pt x="17475" y="169178"/>
                </a:lnTo>
                <a:lnTo>
                  <a:pt x="23469" y="230036"/>
                </a:lnTo>
                <a:lnTo>
                  <a:pt x="29982" y="293054"/>
                </a:lnTo>
                <a:lnTo>
                  <a:pt x="38504" y="346186"/>
                </a:lnTo>
                <a:lnTo>
                  <a:pt x="41044" y="377354"/>
                </a:lnTo>
                <a:lnTo>
                  <a:pt x="42020" y="319429"/>
                </a:lnTo>
                <a:lnTo>
                  <a:pt x="45215" y="263225"/>
                </a:lnTo>
                <a:lnTo>
                  <a:pt x="51681" y="237482"/>
                </a:lnTo>
                <a:lnTo>
                  <a:pt x="62354" y="218241"/>
                </a:lnTo>
                <a:lnTo>
                  <a:pt x="69645" y="213344"/>
                </a:lnTo>
                <a:lnTo>
                  <a:pt x="87105" y="211023"/>
                </a:lnTo>
                <a:lnTo>
                  <a:pt x="106564" y="217010"/>
                </a:lnTo>
                <a:lnTo>
                  <a:pt x="116666" y="221882"/>
                </a:lnTo>
                <a:lnTo>
                  <a:pt x="131010" y="236655"/>
                </a:lnTo>
                <a:lnTo>
                  <a:pt x="165746" y="295239"/>
                </a:lnTo>
                <a:lnTo>
                  <a:pt x="189275" y="358007"/>
                </a:lnTo>
                <a:lnTo>
                  <a:pt x="200041" y="4000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1976008" y="1937104"/>
            <a:ext cx="118845" cy="200410"/>
          </a:xfrm>
          <a:custGeom>
            <a:avLst/>
            <a:gdLst/>
            <a:ahLst/>
            <a:cxnLst/>
            <a:rect l="0" t="0" r="0" b="0"/>
            <a:pathLst>
              <a:path w="118845" h="200410">
                <a:moveTo>
                  <a:pt x="7758" y="112268"/>
                </a:moveTo>
                <a:lnTo>
                  <a:pt x="61633" y="93139"/>
                </a:lnTo>
                <a:lnTo>
                  <a:pt x="107616" y="62464"/>
                </a:lnTo>
                <a:lnTo>
                  <a:pt x="116480" y="42560"/>
                </a:lnTo>
                <a:lnTo>
                  <a:pt x="118844" y="30701"/>
                </a:lnTo>
                <a:lnTo>
                  <a:pt x="116910" y="21625"/>
                </a:lnTo>
                <a:lnTo>
                  <a:pt x="112112" y="14404"/>
                </a:lnTo>
                <a:lnTo>
                  <a:pt x="105403" y="8421"/>
                </a:lnTo>
                <a:lnTo>
                  <a:pt x="85471" y="1773"/>
                </a:lnTo>
                <a:lnTo>
                  <a:pt x="73605" y="0"/>
                </a:lnTo>
                <a:lnTo>
                  <a:pt x="54181" y="4269"/>
                </a:lnTo>
                <a:lnTo>
                  <a:pt x="37749" y="15135"/>
                </a:lnTo>
                <a:lnTo>
                  <a:pt x="22647" y="31663"/>
                </a:lnTo>
                <a:lnTo>
                  <a:pt x="6580" y="66288"/>
                </a:lnTo>
                <a:lnTo>
                  <a:pt x="0" y="106183"/>
                </a:lnTo>
                <a:lnTo>
                  <a:pt x="3640" y="142050"/>
                </a:lnTo>
                <a:lnTo>
                  <a:pt x="12167" y="160989"/>
                </a:lnTo>
                <a:lnTo>
                  <a:pt x="17716" y="169315"/>
                </a:lnTo>
                <a:lnTo>
                  <a:pt x="33241" y="181686"/>
                </a:lnTo>
                <a:lnTo>
                  <a:pt x="71803" y="199159"/>
                </a:lnTo>
                <a:lnTo>
                  <a:pt x="89255" y="200409"/>
                </a:lnTo>
                <a:lnTo>
                  <a:pt x="113043" y="1964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207566" y="1970083"/>
            <a:ext cx="134170" cy="191696"/>
          </a:xfrm>
          <a:custGeom>
            <a:avLst/>
            <a:gdLst/>
            <a:ahLst/>
            <a:cxnLst/>
            <a:rect l="0" t="0" r="0" b="0"/>
            <a:pathLst>
              <a:path w="134170" h="191696">
                <a:moveTo>
                  <a:pt x="81526" y="5589"/>
                </a:moveTo>
                <a:lnTo>
                  <a:pt x="64759" y="0"/>
                </a:lnTo>
                <a:lnTo>
                  <a:pt x="57480" y="693"/>
                </a:lnTo>
                <a:lnTo>
                  <a:pt x="43153" y="7703"/>
                </a:lnTo>
                <a:lnTo>
                  <a:pt x="21933" y="24803"/>
                </a:lnTo>
                <a:lnTo>
                  <a:pt x="6417" y="55866"/>
                </a:lnTo>
                <a:lnTo>
                  <a:pt x="0" y="94705"/>
                </a:lnTo>
                <a:lnTo>
                  <a:pt x="3688" y="130260"/>
                </a:lnTo>
                <a:lnTo>
                  <a:pt x="17779" y="163021"/>
                </a:lnTo>
                <a:lnTo>
                  <a:pt x="33307" y="178114"/>
                </a:lnTo>
                <a:lnTo>
                  <a:pt x="53077" y="187552"/>
                </a:lnTo>
                <a:lnTo>
                  <a:pt x="89344" y="191695"/>
                </a:lnTo>
                <a:lnTo>
                  <a:pt x="134169" y="1845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404906" y="1754574"/>
            <a:ext cx="31586" cy="368498"/>
          </a:xfrm>
          <a:custGeom>
            <a:avLst/>
            <a:gdLst/>
            <a:ahLst/>
            <a:cxnLst/>
            <a:rect l="0" t="0" r="0" b="0"/>
            <a:pathLst>
              <a:path w="31586" h="368498">
                <a:moveTo>
                  <a:pt x="0" y="0"/>
                </a:moveTo>
                <a:lnTo>
                  <a:pt x="0" y="50432"/>
                </a:lnTo>
                <a:lnTo>
                  <a:pt x="1170" y="107749"/>
                </a:lnTo>
                <a:lnTo>
                  <a:pt x="8405" y="165677"/>
                </a:lnTo>
                <a:lnTo>
                  <a:pt x="21331" y="227828"/>
                </a:lnTo>
                <a:lnTo>
                  <a:pt x="28547" y="280024"/>
                </a:lnTo>
                <a:lnTo>
                  <a:pt x="30985" y="339583"/>
                </a:lnTo>
                <a:lnTo>
                  <a:pt x="31585" y="368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320678" y="1885855"/>
            <a:ext cx="168457" cy="47704"/>
          </a:xfrm>
          <a:custGeom>
            <a:avLst/>
            <a:gdLst/>
            <a:ahLst/>
            <a:cxnLst/>
            <a:rect l="0" t="0" r="0" b="0"/>
            <a:pathLst>
              <a:path w="168457" h="47704">
                <a:moveTo>
                  <a:pt x="168456" y="5589"/>
                </a:moveTo>
                <a:lnTo>
                  <a:pt x="151688" y="0"/>
                </a:lnTo>
                <a:lnTo>
                  <a:pt x="134097" y="375"/>
                </a:lnTo>
                <a:lnTo>
                  <a:pt x="114581" y="5612"/>
                </a:lnTo>
                <a:lnTo>
                  <a:pt x="51364" y="32897"/>
                </a:lnTo>
                <a:lnTo>
                  <a:pt x="0" y="477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533949" y="1970083"/>
            <a:ext cx="180215" cy="179852"/>
          </a:xfrm>
          <a:custGeom>
            <a:avLst/>
            <a:gdLst/>
            <a:ahLst/>
            <a:cxnLst/>
            <a:rect l="0" t="0" r="0" b="0"/>
            <a:pathLst>
              <a:path w="180215" h="179852">
                <a:moveTo>
                  <a:pt x="81527" y="5589"/>
                </a:moveTo>
                <a:lnTo>
                  <a:pt x="64759" y="0"/>
                </a:lnTo>
                <a:lnTo>
                  <a:pt x="57480" y="693"/>
                </a:lnTo>
                <a:lnTo>
                  <a:pt x="43153" y="7703"/>
                </a:lnTo>
                <a:lnTo>
                  <a:pt x="21934" y="30392"/>
                </a:lnTo>
                <a:lnTo>
                  <a:pt x="6418" y="59341"/>
                </a:lnTo>
                <a:lnTo>
                  <a:pt x="0" y="95735"/>
                </a:lnTo>
                <a:lnTo>
                  <a:pt x="3688" y="136154"/>
                </a:lnTo>
                <a:lnTo>
                  <a:pt x="15346" y="157595"/>
                </a:lnTo>
                <a:lnTo>
                  <a:pt x="23368" y="166588"/>
                </a:lnTo>
                <a:lnTo>
                  <a:pt x="44760" y="176580"/>
                </a:lnTo>
                <a:lnTo>
                  <a:pt x="68696" y="179851"/>
                </a:lnTo>
                <a:lnTo>
                  <a:pt x="123338" y="169451"/>
                </a:lnTo>
                <a:lnTo>
                  <a:pt x="149547" y="154097"/>
                </a:lnTo>
                <a:lnTo>
                  <a:pt x="161671" y="138273"/>
                </a:lnTo>
                <a:lnTo>
                  <a:pt x="178986" y="99519"/>
                </a:lnTo>
                <a:lnTo>
                  <a:pt x="180214" y="78921"/>
                </a:lnTo>
                <a:lnTo>
                  <a:pt x="175691" y="59238"/>
                </a:lnTo>
                <a:lnTo>
                  <a:pt x="165881" y="42691"/>
                </a:lnTo>
                <a:lnTo>
                  <a:pt x="150603" y="30658"/>
                </a:lnTo>
                <a:lnTo>
                  <a:pt x="123641" y="161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857631" y="2017786"/>
            <a:ext cx="63172" cy="10530"/>
          </a:xfrm>
          <a:custGeom>
            <a:avLst/>
            <a:gdLst/>
            <a:ahLst/>
            <a:cxnLst/>
            <a:rect l="0" t="0" r="0" b="0"/>
            <a:pathLst>
              <a:path w="63172" h="10530">
                <a:moveTo>
                  <a:pt x="63171" y="0"/>
                </a:moveTo>
                <a:lnTo>
                  <a:pt x="31889" y="117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3391125" y="1715867"/>
            <a:ext cx="859625" cy="421974"/>
            <a:chOff x="3391125" y="1715867"/>
            <a:chExt cx="859625" cy="421974"/>
          </a:xfrm>
        </p:grpSpPr>
        <p:sp>
          <p:nvSpPr>
            <p:cNvPr id="37" name="Freeform 36"/>
            <p:cNvSpPr/>
            <p:nvPr/>
          </p:nvSpPr>
          <p:spPr>
            <a:xfrm>
              <a:off x="3391125" y="1715867"/>
              <a:ext cx="164744" cy="421974"/>
            </a:xfrm>
            <a:custGeom>
              <a:avLst/>
              <a:gdLst/>
              <a:ahLst/>
              <a:cxnLst/>
              <a:rect l="0" t="0" r="0" b="0"/>
              <a:pathLst>
                <a:path w="164744" h="421974">
                  <a:moveTo>
                    <a:pt x="133157" y="234405"/>
                  </a:moveTo>
                  <a:lnTo>
                    <a:pt x="74541" y="234405"/>
                  </a:lnTo>
                  <a:lnTo>
                    <a:pt x="54074" y="240644"/>
                  </a:lnTo>
                  <a:lnTo>
                    <a:pt x="45340" y="245584"/>
                  </a:lnTo>
                  <a:lnTo>
                    <a:pt x="32516" y="260430"/>
                  </a:lnTo>
                  <a:lnTo>
                    <a:pt x="4871" y="303863"/>
                  </a:lnTo>
                  <a:lnTo>
                    <a:pt x="0" y="345972"/>
                  </a:lnTo>
                  <a:lnTo>
                    <a:pt x="6616" y="387435"/>
                  </a:lnTo>
                  <a:lnTo>
                    <a:pt x="16865" y="411213"/>
                  </a:lnTo>
                  <a:lnTo>
                    <a:pt x="25214" y="417788"/>
                  </a:lnTo>
                  <a:lnTo>
                    <a:pt x="46968" y="421973"/>
                  </a:lnTo>
                  <a:lnTo>
                    <a:pt x="56981" y="419112"/>
                  </a:lnTo>
                  <a:lnTo>
                    <a:pt x="74345" y="406574"/>
                  </a:lnTo>
                  <a:lnTo>
                    <a:pt x="91685" y="379785"/>
                  </a:lnTo>
                  <a:lnTo>
                    <a:pt x="111723" y="320562"/>
                  </a:lnTo>
                  <a:lnTo>
                    <a:pt x="126064" y="265722"/>
                  </a:lnTo>
                  <a:lnTo>
                    <a:pt x="131056" y="215738"/>
                  </a:lnTo>
                  <a:lnTo>
                    <a:pt x="132742" y="154852"/>
                  </a:lnTo>
                  <a:lnTo>
                    <a:pt x="129956" y="94645"/>
                  </a:lnTo>
                  <a:lnTo>
                    <a:pt x="118487" y="32363"/>
                  </a:lnTo>
                  <a:lnTo>
                    <a:pt x="102814" y="366"/>
                  </a:lnTo>
                  <a:lnTo>
                    <a:pt x="98891" y="0"/>
                  </a:lnTo>
                  <a:lnTo>
                    <a:pt x="96275" y="5605"/>
                  </a:lnTo>
                  <a:lnTo>
                    <a:pt x="94538" y="26261"/>
                  </a:lnTo>
                  <a:lnTo>
                    <a:pt x="99836" y="77650"/>
                  </a:lnTo>
                  <a:lnTo>
                    <a:pt x="106818" y="138451"/>
                  </a:lnTo>
                  <a:lnTo>
                    <a:pt x="112227" y="199550"/>
                  </a:lnTo>
                  <a:lnTo>
                    <a:pt x="120197" y="248384"/>
                  </a:lnTo>
                  <a:lnTo>
                    <a:pt x="133371" y="307400"/>
                  </a:lnTo>
                  <a:lnTo>
                    <a:pt x="147238" y="364117"/>
                  </a:lnTo>
                  <a:lnTo>
                    <a:pt x="164743" y="402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73026" y="1921881"/>
              <a:ext cx="109306" cy="196848"/>
            </a:xfrm>
            <a:custGeom>
              <a:avLst/>
              <a:gdLst/>
              <a:ahLst/>
              <a:cxnLst/>
              <a:rect l="0" t="0" r="0" b="0"/>
              <a:pathLst>
                <a:path w="109306" h="196848">
                  <a:moveTo>
                    <a:pt x="3899" y="102091"/>
                  </a:moveTo>
                  <a:lnTo>
                    <a:pt x="15077" y="90912"/>
                  </a:lnTo>
                  <a:lnTo>
                    <a:pt x="33044" y="85424"/>
                  </a:lnTo>
                  <a:lnTo>
                    <a:pt x="77117" y="76312"/>
                  </a:lnTo>
                  <a:lnTo>
                    <a:pt x="95322" y="63727"/>
                  </a:lnTo>
                  <a:lnTo>
                    <a:pt x="103452" y="55458"/>
                  </a:lnTo>
                  <a:lnTo>
                    <a:pt x="107702" y="46436"/>
                  </a:lnTo>
                  <a:lnTo>
                    <a:pt x="109305" y="27052"/>
                  </a:lnTo>
                  <a:lnTo>
                    <a:pt x="105756" y="19310"/>
                  </a:lnTo>
                  <a:lnTo>
                    <a:pt x="92452" y="7587"/>
                  </a:lnTo>
                  <a:lnTo>
                    <a:pt x="71722" y="1597"/>
                  </a:lnTo>
                  <a:lnTo>
                    <a:pt x="59643" y="0"/>
                  </a:lnTo>
                  <a:lnTo>
                    <a:pt x="39982" y="4465"/>
                  </a:lnTo>
                  <a:lnTo>
                    <a:pt x="31464" y="8931"/>
                  </a:lnTo>
                  <a:lnTo>
                    <a:pt x="18880" y="23252"/>
                  </a:lnTo>
                  <a:lnTo>
                    <a:pt x="1269" y="61041"/>
                  </a:lnTo>
                  <a:lnTo>
                    <a:pt x="0" y="81507"/>
                  </a:lnTo>
                  <a:lnTo>
                    <a:pt x="8718" y="128830"/>
                  </a:lnTo>
                  <a:lnTo>
                    <a:pt x="29504" y="163826"/>
                  </a:lnTo>
                  <a:lnTo>
                    <a:pt x="57889" y="190832"/>
                  </a:lnTo>
                  <a:lnTo>
                    <a:pt x="67968" y="195177"/>
                  </a:lnTo>
                  <a:lnTo>
                    <a:pt x="109184" y="196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46844" y="1760759"/>
              <a:ext cx="19595" cy="336913"/>
            </a:xfrm>
            <a:custGeom>
              <a:avLst/>
              <a:gdLst/>
              <a:ahLst/>
              <a:cxnLst/>
              <a:rect l="0" t="0" r="0" b="0"/>
              <a:pathLst>
                <a:path w="19595" h="336913">
                  <a:moveTo>
                    <a:pt x="9065" y="0"/>
                  </a:moveTo>
                  <a:lnTo>
                    <a:pt x="0" y="58617"/>
                  </a:lnTo>
                  <a:lnTo>
                    <a:pt x="4560" y="104586"/>
                  </a:lnTo>
                  <a:lnTo>
                    <a:pt x="7730" y="160840"/>
                  </a:lnTo>
                  <a:lnTo>
                    <a:pt x="14259" y="210783"/>
                  </a:lnTo>
                  <a:lnTo>
                    <a:pt x="18540" y="269580"/>
                  </a:lnTo>
                  <a:lnTo>
                    <a:pt x="19386" y="316896"/>
                  </a:lnTo>
                  <a:lnTo>
                    <a:pt x="1959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74857" y="1866044"/>
              <a:ext cx="128453" cy="210571"/>
            </a:xfrm>
            <a:custGeom>
              <a:avLst/>
              <a:gdLst/>
              <a:ahLst/>
              <a:cxnLst/>
              <a:rect l="0" t="0" r="0" b="0"/>
              <a:pathLst>
                <a:path w="128453" h="210571">
                  <a:moveTo>
                    <a:pt x="75809" y="0"/>
                  </a:moveTo>
                  <a:lnTo>
                    <a:pt x="16216" y="49498"/>
                  </a:lnTo>
                  <a:lnTo>
                    <a:pt x="700" y="75887"/>
                  </a:lnTo>
                  <a:lnTo>
                    <a:pt x="0" y="85687"/>
                  </a:lnTo>
                  <a:lnTo>
                    <a:pt x="5461" y="105933"/>
                  </a:lnTo>
                  <a:lnTo>
                    <a:pt x="28031" y="139122"/>
                  </a:lnTo>
                  <a:lnTo>
                    <a:pt x="84222" y="189440"/>
                  </a:lnTo>
                  <a:lnTo>
                    <a:pt x="99435" y="201179"/>
                  </a:lnTo>
                  <a:lnTo>
                    <a:pt x="12845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21246" y="1907399"/>
              <a:ext cx="192634" cy="180402"/>
            </a:xfrm>
            <a:custGeom>
              <a:avLst/>
              <a:gdLst/>
              <a:ahLst/>
              <a:cxnLst/>
              <a:rect l="0" t="0" r="0" b="0"/>
              <a:pathLst>
                <a:path w="192634" h="180402">
                  <a:moveTo>
                    <a:pt x="129461" y="106044"/>
                  </a:moveTo>
                  <a:lnTo>
                    <a:pt x="129461" y="83687"/>
                  </a:lnTo>
                  <a:lnTo>
                    <a:pt x="118283" y="53016"/>
                  </a:lnTo>
                  <a:lnTo>
                    <a:pt x="100153" y="21702"/>
                  </a:lnTo>
                  <a:lnTo>
                    <a:pt x="83680" y="6947"/>
                  </a:lnTo>
                  <a:lnTo>
                    <a:pt x="74374" y="1375"/>
                  </a:lnTo>
                  <a:lnTo>
                    <a:pt x="64661" y="0"/>
                  </a:lnTo>
                  <a:lnTo>
                    <a:pt x="44509" y="4711"/>
                  </a:lnTo>
                  <a:lnTo>
                    <a:pt x="26974" y="17723"/>
                  </a:lnTo>
                  <a:lnTo>
                    <a:pt x="12552" y="35205"/>
                  </a:lnTo>
                  <a:lnTo>
                    <a:pt x="2242" y="54673"/>
                  </a:lnTo>
                  <a:lnTo>
                    <a:pt x="0" y="78143"/>
                  </a:lnTo>
                  <a:lnTo>
                    <a:pt x="11114" y="136728"/>
                  </a:lnTo>
                  <a:lnTo>
                    <a:pt x="17591" y="158286"/>
                  </a:lnTo>
                  <a:lnTo>
                    <a:pt x="23296" y="166609"/>
                  </a:lnTo>
                  <a:lnTo>
                    <a:pt x="38993" y="178975"/>
                  </a:lnTo>
                  <a:lnTo>
                    <a:pt x="48092" y="180401"/>
                  </a:lnTo>
                  <a:lnTo>
                    <a:pt x="67561" y="175746"/>
                  </a:lnTo>
                  <a:lnTo>
                    <a:pt x="84793" y="162759"/>
                  </a:lnTo>
                  <a:lnTo>
                    <a:pt x="99080" y="145289"/>
                  </a:lnTo>
                  <a:lnTo>
                    <a:pt x="121676" y="95138"/>
                  </a:lnTo>
                  <a:lnTo>
                    <a:pt x="125441" y="92924"/>
                  </a:lnTo>
                  <a:lnTo>
                    <a:pt x="129121" y="96127"/>
                  </a:lnTo>
                  <a:lnTo>
                    <a:pt x="161941" y="146017"/>
                  </a:lnTo>
                  <a:lnTo>
                    <a:pt x="192633" y="17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98106" y="1960801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911227" y="1731345"/>
            <a:ext cx="1188854" cy="421141"/>
            <a:chOff x="4911227" y="1731345"/>
            <a:chExt cx="1188854" cy="421141"/>
          </a:xfrm>
        </p:grpSpPr>
        <p:sp>
          <p:nvSpPr>
            <p:cNvPr id="44" name="Freeform 43"/>
            <p:cNvSpPr/>
            <p:nvPr/>
          </p:nvSpPr>
          <p:spPr>
            <a:xfrm>
              <a:off x="4911227" y="1731345"/>
              <a:ext cx="241289" cy="362877"/>
            </a:xfrm>
            <a:custGeom>
              <a:avLst/>
              <a:gdLst/>
              <a:ahLst/>
              <a:cxnLst/>
              <a:rect l="0" t="0" r="0" b="0"/>
              <a:pathLst>
                <a:path w="241289" h="362877">
                  <a:moveTo>
                    <a:pt x="20189" y="0"/>
                  </a:moveTo>
                  <a:lnTo>
                    <a:pt x="9011" y="11179"/>
                  </a:lnTo>
                  <a:lnTo>
                    <a:pt x="3523" y="32264"/>
                  </a:lnTo>
                  <a:lnTo>
                    <a:pt x="0" y="87872"/>
                  </a:lnTo>
                  <a:lnTo>
                    <a:pt x="6539" y="137850"/>
                  </a:lnTo>
                  <a:lnTo>
                    <a:pt x="9044" y="198502"/>
                  </a:lnTo>
                  <a:lnTo>
                    <a:pt x="15128" y="250300"/>
                  </a:lnTo>
                  <a:lnTo>
                    <a:pt x="34095" y="313346"/>
                  </a:lnTo>
                  <a:lnTo>
                    <a:pt x="47427" y="334627"/>
                  </a:lnTo>
                  <a:lnTo>
                    <a:pt x="65050" y="351884"/>
                  </a:lnTo>
                  <a:lnTo>
                    <a:pt x="90820" y="361114"/>
                  </a:lnTo>
                  <a:lnTo>
                    <a:pt x="119431" y="362876"/>
                  </a:lnTo>
                  <a:lnTo>
                    <a:pt x="143846" y="355861"/>
                  </a:lnTo>
                  <a:lnTo>
                    <a:pt x="171732" y="338757"/>
                  </a:lnTo>
                  <a:lnTo>
                    <a:pt x="184248" y="322524"/>
                  </a:lnTo>
                  <a:lnTo>
                    <a:pt x="222019" y="261523"/>
                  </a:lnTo>
                  <a:lnTo>
                    <a:pt x="236268" y="205124"/>
                  </a:lnTo>
                  <a:lnTo>
                    <a:pt x="239801" y="159563"/>
                  </a:lnTo>
                  <a:lnTo>
                    <a:pt x="240847" y="104990"/>
                  </a:lnTo>
                  <a:lnTo>
                    <a:pt x="241201" y="46562"/>
                  </a:lnTo>
                  <a:lnTo>
                    <a:pt x="24128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05157" y="1768159"/>
              <a:ext cx="294799" cy="333454"/>
            </a:xfrm>
            <a:custGeom>
              <a:avLst/>
              <a:gdLst/>
              <a:ahLst/>
              <a:cxnLst/>
              <a:rect l="0" t="0" r="0" b="0"/>
              <a:pathLst>
                <a:path w="294799" h="333454">
                  <a:moveTo>
                    <a:pt x="0" y="321155"/>
                  </a:moveTo>
                  <a:lnTo>
                    <a:pt x="3120" y="278463"/>
                  </a:lnTo>
                  <a:lnTo>
                    <a:pt x="9065" y="225635"/>
                  </a:lnTo>
                  <a:lnTo>
                    <a:pt x="10095" y="175999"/>
                  </a:lnTo>
                  <a:lnTo>
                    <a:pt x="15990" y="124248"/>
                  </a:lnTo>
                  <a:lnTo>
                    <a:pt x="21226" y="62764"/>
                  </a:lnTo>
                  <a:lnTo>
                    <a:pt x="30336" y="22066"/>
                  </a:lnTo>
                  <a:lnTo>
                    <a:pt x="41169" y="2613"/>
                  </a:lnTo>
                  <a:lnTo>
                    <a:pt x="47334" y="0"/>
                  </a:lnTo>
                  <a:lnTo>
                    <a:pt x="53783" y="1766"/>
                  </a:lnTo>
                  <a:lnTo>
                    <a:pt x="60422" y="6454"/>
                  </a:lnTo>
                  <a:lnTo>
                    <a:pt x="70918" y="24140"/>
                  </a:lnTo>
                  <a:lnTo>
                    <a:pt x="98117" y="87113"/>
                  </a:lnTo>
                  <a:lnTo>
                    <a:pt x="118211" y="142387"/>
                  </a:lnTo>
                  <a:lnTo>
                    <a:pt x="150054" y="205153"/>
                  </a:lnTo>
                  <a:lnTo>
                    <a:pt x="170714" y="252401"/>
                  </a:lnTo>
                  <a:lnTo>
                    <a:pt x="217721" y="315856"/>
                  </a:lnTo>
                  <a:lnTo>
                    <a:pt x="244274" y="332583"/>
                  </a:lnTo>
                  <a:lnTo>
                    <a:pt x="252927" y="333453"/>
                  </a:lnTo>
                  <a:lnTo>
                    <a:pt x="268780" y="328181"/>
                  </a:lnTo>
                  <a:lnTo>
                    <a:pt x="280505" y="311799"/>
                  </a:lnTo>
                  <a:lnTo>
                    <a:pt x="288446" y="288921"/>
                  </a:lnTo>
                  <a:lnTo>
                    <a:pt x="293544" y="236106"/>
                  </a:lnTo>
                  <a:lnTo>
                    <a:pt x="294550" y="180613"/>
                  </a:lnTo>
                  <a:lnTo>
                    <a:pt x="294749" y="124591"/>
                  </a:lnTo>
                  <a:lnTo>
                    <a:pt x="294789" y="68465"/>
                  </a:lnTo>
                  <a:lnTo>
                    <a:pt x="294798" y="15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74814" y="1783988"/>
              <a:ext cx="14656" cy="305327"/>
            </a:xfrm>
            <a:custGeom>
              <a:avLst/>
              <a:gdLst/>
              <a:ahLst/>
              <a:cxnLst/>
              <a:rect l="0" t="0" r="0" b="0"/>
              <a:pathLst>
                <a:path w="14656" h="305327">
                  <a:moveTo>
                    <a:pt x="14655" y="0"/>
                  </a:moveTo>
                  <a:lnTo>
                    <a:pt x="0" y="43962"/>
                  </a:lnTo>
                  <a:lnTo>
                    <a:pt x="2098" y="100234"/>
                  </a:lnTo>
                  <a:lnTo>
                    <a:pt x="3726" y="157623"/>
                  </a:lnTo>
                  <a:lnTo>
                    <a:pt x="4047" y="214019"/>
                  </a:lnTo>
                  <a:lnTo>
                    <a:pt x="4110" y="267880"/>
                  </a:lnTo>
                  <a:lnTo>
                    <a:pt x="412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42069" y="1741874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14654"/>
                  </a:lnTo>
                  <a:lnTo>
                    <a:pt x="134351" y="31666"/>
                  </a:lnTo>
                  <a:lnTo>
                    <a:pt x="74631" y="40050"/>
                  </a:lnTo>
                  <a:lnTo>
                    <a:pt x="13064" y="418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42069" y="2099843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1574" y="17958"/>
                  </a:lnTo>
                  <a:lnTo>
                    <a:pt x="131553" y="29559"/>
                  </a:lnTo>
                  <a:lnTo>
                    <a:pt x="74386" y="42771"/>
                  </a:lnTo>
                  <a:lnTo>
                    <a:pt x="11615" y="517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54876" y="1805045"/>
              <a:ext cx="18863" cy="273742"/>
            </a:xfrm>
            <a:custGeom>
              <a:avLst/>
              <a:gdLst/>
              <a:ahLst/>
              <a:cxnLst/>
              <a:rect l="0" t="0" r="0" b="0"/>
              <a:pathLst>
                <a:path w="18863" h="273742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8613" y="152502"/>
                  </a:lnTo>
                  <a:lnTo>
                    <a:pt x="16491" y="205209"/>
                  </a:lnTo>
                  <a:lnTo>
                    <a:pt x="18159" y="244856"/>
                  </a:lnTo>
                  <a:lnTo>
                    <a:pt x="1886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84225" y="1752402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82233" y="2340"/>
                  </a:lnTo>
                  <a:lnTo>
                    <a:pt x="227411" y="19786"/>
                  </a:lnTo>
                  <a:lnTo>
                    <a:pt x="177735" y="31209"/>
                  </a:lnTo>
                  <a:lnTo>
                    <a:pt x="125972" y="42003"/>
                  </a:lnTo>
                  <a:lnTo>
                    <a:pt x="73590" y="52609"/>
                  </a:lnTo>
                  <a:lnTo>
                    <a:pt x="30382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720064" y="1710824"/>
            <a:ext cx="134383" cy="405247"/>
          </a:xfrm>
          <a:custGeom>
            <a:avLst/>
            <a:gdLst/>
            <a:ahLst/>
            <a:cxnLst/>
            <a:rect l="0" t="0" r="0" b="0"/>
            <a:pathLst>
              <a:path w="134383" h="405247">
                <a:moveTo>
                  <a:pt x="81740" y="239448"/>
                </a:moveTo>
                <a:lnTo>
                  <a:pt x="70561" y="222681"/>
                </a:lnTo>
                <a:lnTo>
                  <a:pt x="62589" y="218911"/>
                </a:lnTo>
                <a:lnTo>
                  <a:pt x="41253" y="217842"/>
                </a:lnTo>
                <a:lnTo>
                  <a:pt x="32522" y="221535"/>
                </a:lnTo>
                <a:lnTo>
                  <a:pt x="19701" y="234996"/>
                </a:lnTo>
                <a:lnTo>
                  <a:pt x="5906" y="267895"/>
                </a:lnTo>
                <a:lnTo>
                  <a:pt x="0" y="307278"/>
                </a:lnTo>
                <a:lnTo>
                  <a:pt x="6409" y="354102"/>
                </a:lnTo>
                <a:lnTo>
                  <a:pt x="16786" y="385334"/>
                </a:lnTo>
                <a:lnTo>
                  <a:pt x="27915" y="402162"/>
                </a:lnTo>
                <a:lnTo>
                  <a:pt x="35329" y="405246"/>
                </a:lnTo>
                <a:lnTo>
                  <a:pt x="43780" y="404962"/>
                </a:lnTo>
                <a:lnTo>
                  <a:pt x="52924" y="402433"/>
                </a:lnTo>
                <a:lnTo>
                  <a:pt x="60189" y="397238"/>
                </a:lnTo>
                <a:lnTo>
                  <a:pt x="89849" y="353857"/>
                </a:lnTo>
                <a:lnTo>
                  <a:pt x="107475" y="297229"/>
                </a:lnTo>
                <a:lnTo>
                  <a:pt x="115290" y="242890"/>
                </a:lnTo>
                <a:lnTo>
                  <a:pt x="122162" y="192425"/>
                </a:lnTo>
                <a:lnTo>
                  <a:pt x="123520" y="128991"/>
                </a:lnTo>
                <a:lnTo>
                  <a:pt x="122585" y="78688"/>
                </a:lnTo>
                <a:lnTo>
                  <a:pt x="112382" y="19176"/>
                </a:lnTo>
                <a:lnTo>
                  <a:pt x="109187" y="4863"/>
                </a:lnTo>
                <a:lnTo>
                  <a:pt x="105887" y="0"/>
                </a:lnTo>
                <a:lnTo>
                  <a:pt x="102518" y="1437"/>
                </a:lnTo>
                <a:lnTo>
                  <a:pt x="92186" y="25817"/>
                </a:lnTo>
                <a:lnTo>
                  <a:pt x="84835" y="65796"/>
                </a:lnTo>
                <a:lnTo>
                  <a:pt x="85777" y="114686"/>
                </a:lnTo>
                <a:lnTo>
                  <a:pt x="96584" y="163097"/>
                </a:lnTo>
                <a:lnTo>
                  <a:pt x="115608" y="221377"/>
                </a:lnTo>
                <a:lnTo>
                  <a:pt x="123395" y="276779"/>
                </a:lnTo>
                <a:lnTo>
                  <a:pt x="131865" y="322731"/>
                </a:lnTo>
                <a:lnTo>
                  <a:pt x="134382" y="35526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889310" y="1886421"/>
            <a:ext cx="113092" cy="211251"/>
          </a:xfrm>
          <a:custGeom>
            <a:avLst/>
            <a:gdLst/>
            <a:ahLst/>
            <a:cxnLst/>
            <a:rect l="0" t="0" r="0" b="0"/>
            <a:pathLst>
              <a:path w="113092" h="211251">
                <a:moveTo>
                  <a:pt x="7251" y="95437"/>
                </a:moveTo>
                <a:lnTo>
                  <a:pt x="44728" y="87103"/>
                </a:lnTo>
                <a:lnTo>
                  <a:pt x="68361" y="83544"/>
                </a:lnTo>
                <a:lnTo>
                  <a:pt x="90563" y="74163"/>
                </a:lnTo>
                <a:lnTo>
                  <a:pt x="105890" y="59076"/>
                </a:lnTo>
                <a:lnTo>
                  <a:pt x="111614" y="50139"/>
                </a:lnTo>
                <a:lnTo>
                  <a:pt x="113091" y="41842"/>
                </a:lnTo>
                <a:lnTo>
                  <a:pt x="111736" y="33970"/>
                </a:lnTo>
                <a:lnTo>
                  <a:pt x="108493" y="26383"/>
                </a:lnTo>
                <a:lnTo>
                  <a:pt x="87161" y="4526"/>
                </a:lnTo>
                <a:lnTo>
                  <a:pt x="78072" y="905"/>
                </a:lnTo>
                <a:lnTo>
                  <a:pt x="58613" y="0"/>
                </a:lnTo>
                <a:lnTo>
                  <a:pt x="27929" y="11657"/>
                </a:lnTo>
                <a:lnTo>
                  <a:pt x="13321" y="26616"/>
                </a:lnTo>
                <a:lnTo>
                  <a:pt x="7788" y="35518"/>
                </a:lnTo>
                <a:lnTo>
                  <a:pt x="0" y="75993"/>
                </a:lnTo>
                <a:lnTo>
                  <a:pt x="5775" y="125261"/>
                </a:lnTo>
                <a:lnTo>
                  <a:pt x="21300" y="168788"/>
                </a:lnTo>
                <a:lnTo>
                  <a:pt x="27146" y="179433"/>
                </a:lnTo>
                <a:lnTo>
                  <a:pt x="42999" y="194379"/>
                </a:lnTo>
                <a:lnTo>
                  <a:pt x="70421" y="2112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997907" y="1929215"/>
            <a:ext cx="130282" cy="165974"/>
          </a:xfrm>
          <a:custGeom>
            <a:avLst/>
            <a:gdLst/>
            <a:ahLst/>
            <a:cxnLst/>
            <a:rect l="0" t="0" r="0" b="0"/>
            <a:pathLst>
              <a:path w="130282" h="165974">
                <a:moveTo>
                  <a:pt x="109223" y="0"/>
                </a:moveTo>
                <a:lnTo>
                  <a:pt x="66532" y="3120"/>
                </a:lnTo>
                <a:lnTo>
                  <a:pt x="46966" y="9575"/>
                </a:lnTo>
                <a:lnTo>
                  <a:pt x="30470" y="20244"/>
                </a:lnTo>
                <a:lnTo>
                  <a:pt x="18460" y="35903"/>
                </a:lnTo>
                <a:lnTo>
                  <a:pt x="1218" y="74553"/>
                </a:lnTo>
                <a:lnTo>
                  <a:pt x="0" y="98255"/>
                </a:lnTo>
                <a:lnTo>
                  <a:pt x="4528" y="123218"/>
                </a:lnTo>
                <a:lnTo>
                  <a:pt x="14339" y="146011"/>
                </a:lnTo>
                <a:lnTo>
                  <a:pt x="22570" y="153492"/>
                </a:lnTo>
                <a:lnTo>
                  <a:pt x="44194" y="161806"/>
                </a:lnTo>
                <a:lnTo>
                  <a:pt x="93865" y="165973"/>
                </a:lnTo>
                <a:lnTo>
                  <a:pt x="130281" y="1579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7195821" y="1981858"/>
            <a:ext cx="6067" cy="105286"/>
          </a:xfrm>
          <a:custGeom>
            <a:avLst/>
            <a:gdLst/>
            <a:ahLst/>
            <a:cxnLst/>
            <a:rect l="0" t="0" r="0" b="0"/>
            <a:pathLst>
              <a:path w="6067" h="105286">
                <a:moveTo>
                  <a:pt x="6066" y="0"/>
                </a:moveTo>
                <a:lnTo>
                  <a:pt x="0" y="32452"/>
                </a:lnTo>
                <a:lnTo>
                  <a:pt x="4521" y="73870"/>
                </a:lnTo>
                <a:lnTo>
                  <a:pt x="6066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7149245" y="1844987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7286115" y="1971329"/>
            <a:ext cx="73701" cy="10530"/>
          </a:xfrm>
          <a:custGeom>
            <a:avLst/>
            <a:gdLst/>
            <a:ahLst/>
            <a:cxnLst/>
            <a:rect l="0" t="0" r="0" b="0"/>
            <a:pathLst>
              <a:path w="73701" h="10530">
                <a:moveTo>
                  <a:pt x="73700" y="0"/>
                </a:moveTo>
                <a:lnTo>
                  <a:pt x="36221" y="833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7686849" y="1883188"/>
            <a:ext cx="136221" cy="268359"/>
          </a:xfrm>
          <a:custGeom>
            <a:avLst/>
            <a:gdLst/>
            <a:ahLst/>
            <a:cxnLst/>
            <a:rect l="0" t="0" r="0" b="0"/>
            <a:pathLst>
              <a:path w="136221" h="268359">
                <a:moveTo>
                  <a:pt x="136220" y="24970"/>
                </a:moveTo>
                <a:lnTo>
                  <a:pt x="92257" y="1251"/>
                </a:lnTo>
                <a:lnTo>
                  <a:pt x="72227" y="0"/>
                </a:lnTo>
                <a:lnTo>
                  <a:pt x="51625" y="4514"/>
                </a:lnTo>
                <a:lnTo>
                  <a:pt x="30772" y="14319"/>
                </a:lnTo>
                <a:lnTo>
                  <a:pt x="16045" y="32714"/>
                </a:lnTo>
                <a:lnTo>
                  <a:pt x="6769" y="57658"/>
                </a:lnTo>
                <a:lnTo>
                  <a:pt x="1547" y="105755"/>
                </a:lnTo>
                <a:lnTo>
                  <a:pt x="0" y="162770"/>
                </a:lnTo>
                <a:lnTo>
                  <a:pt x="711" y="214888"/>
                </a:lnTo>
                <a:lnTo>
                  <a:pt x="5024" y="241569"/>
                </a:lnTo>
                <a:lnTo>
                  <a:pt x="10151" y="251258"/>
                </a:lnTo>
                <a:lnTo>
                  <a:pt x="25206" y="265143"/>
                </a:lnTo>
                <a:lnTo>
                  <a:pt x="34134" y="268143"/>
                </a:lnTo>
                <a:lnTo>
                  <a:pt x="53414" y="268358"/>
                </a:lnTo>
                <a:lnTo>
                  <a:pt x="104634" y="2460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799578" y="1944217"/>
            <a:ext cx="128777" cy="185041"/>
          </a:xfrm>
          <a:custGeom>
            <a:avLst/>
            <a:gdLst/>
            <a:ahLst/>
            <a:cxnLst/>
            <a:rect l="0" t="0" r="0" b="0"/>
            <a:pathLst>
              <a:path w="128777" h="185041">
                <a:moveTo>
                  <a:pt x="12962" y="58698"/>
                </a:moveTo>
                <a:lnTo>
                  <a:pt x="40518" y="65933"/>
                </a:lnTo>
                <a:lnTo>
                  <a:pt x="68103" y="67763"/>
                </a:lnTo>
                <a:lnTo>
                  <a:pt x="90501" y="62337"/>
                </a:lnTo>
                <a:lnTo>
                  <a:pt x="99749" y="57614"/>
                </a:lnTo>
                <a:lnTo>
                  <a:pt x="113145" y="43008"/>
                </a:lnTo>
                <a:lnTo>
                  <a:pt x="118355" y="34200"/>
                </a:lnTo>
                <a:lnTo>
                  <a:pt x="119489" y="25988"/>
                </a:lnTo>
                <a:lnTo>
                  <a:pt x="114509" y="10625"/>
                </a:lnTo>
                <a:lnTo>
                  <a:pt x="107566" y="5592"/>
                </a:lnTo>
                <a:lnTo>
                  <a:pt x="87373" y="0"/>
                </a:lnTo>
                <a:lnTo>
                  <a:pt x="65921" y="3754"/>
                </a:lnTo>
                <a:lnTo>
                  <a:pt x="44688" y="14391"/>
                </a:lnTo>
                <a:lnTo>
                  <a:pt x="15343" y="40110"/>
                </a:lnTo>
                <a:lnTo>
                  <a:pt x="3102" y="59795"/>
                </a:lnTo>
                <a:lnTo>
                  <a:pt x="0" y="80243"/>
                </a:lnTo>
                <a:lnTo>
                  <a:pt x="7542" y="121965"/>
                </a:lnTo>
                <a:lnTo>
                  <a:pt x="22534" y="153483"/>
                </a:lnTo>
                <a:lnTo>
                  <a:pt x="38273" y="168285"/>
                </a:lnTo>
                <a:lnTo>
                  <a:pt x="58136" y="177593"/>
                </a:lnTo>
                <a:lnTo>
                  <a:pt x="102776" y="183569"/>
                </a:lnTo>
                <a:lnTo>
                  <a:pt x="128776" y="1850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7974930" y="1960445"/>
            <a:ext cx="115881" cy="189870"/>
          </a:xfrm>
          <a:custGeom>
            <a:avLst/>
            <a:gdLst/>
            <a:ahLst/>
            <a:cxnLst/>
            <a:rect l="0" t="0" r="0" b="0"/>
            <a:pathLst>
              <a:path w="115881" h="189870">
                <a:moveTo>
                  <a:pt x="6066" y="42470"/>
                </a:moveTo>
                <a:lnTo>
                  <a:pt x="0" y="76091"/>
                </a:lnTo>
                <a:lnTo>
                  <a:pt x="10625" y="135877"/>
                </a:lnTo>
                <a:lnTo>
                  <a:pt x="21481" y="172055"/>
                </a:lnTo>
                <a:lnTo>
                  <a:pt x="19546" y="166743"/>
                </a:lnTo>
                <a:lnTo>
                  <a:pt x="13863" y="113586"/>
                </a:lnTo>
                <a:lnTo>
                  <a:pt x="2017" y="59507"/>
                </a:lnTo>
                <a:lnTo>
                  <a:pt x="3046" y="23341"/>
                </a:lnTo>
                <a:lnTo>
                  <a:pt x="7562" y="14509"/>
                </a:lnTo>
                <a:lnTo>
                  <a:pt x="21939" y="1577"/>
                </a:lnTo>
                <a:lnTo>
                  <a:pt x="30685" y="0"/>
                </a:lnTo>
                <a:lnTo>
                  <a:pt x="49763" y="4487"/>
                </a:lnTo>
                <a:lnTo>
                  <a:pt x="66821" y="17400"/>
                </a:lnTo>
                <a:lnTo>
                  <a:pt x="81031" y="34837"/>
                </a:lnTo>
                <a:lnTo>
                  <a:pt x="103574" y="90554"/>
                </a:lnTo>
                <a:lnTo>
                  <a:pt x="115880" y="137495"/>
                </a:lnTo>
                <a:lnTo>
                  <a:pt x="111350" y="1898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8100102" y="1750231"/>
            <a:ext cx="38822" cy="357970"/>
          </a:xfrm>
          <a:custGeom>
            <a:avLst/>
            <a:gdLst/>
            <a:ahLst/>
            <a:cxnLst/>
            <a:rect l="0" t="0" r="0" b="0"/>
            <a:pathLst>
              <a:path w="38822" h="357970">
                <a:moveTo>
                  <a:pt x="7236" y="0"/>
                </a:moveTo>
                <a:lnTo>
                  <a:pt x="0" y="27556"/>
                </a:lnTo>
                <a:lnTo>
                  <a:pt x="477" y="90017"/>
                </a:lnTo>
                <a:lnTo>
                  <a:pt x="5234" y="142875"/>
                </a:lnTo>
                <a:lnTo>
                  <a:pt x="12429" y="197068"/>
                </a:lnTo>
                <a:lnTo>
                  <a:pt x="21773" y="247513"/>
                </a:lnTo>
                <a:lnTo>
                  <a:pt x="33071" y="309461"/>
                </a:lnTo>
                <a:lnTo>
                  <a:pt x="31399" y="342036"/>
                </a:lnTo>
                <a:lnTo>
                  <a:pt x="32703" y="347347"/>
                </a:lnTo>
                <a:lnTo>
                  <a:pt x="38821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8012581" y="1897630"/>
            <a:ext cx="178985" cy="52643"/>
          </a:xfrm>
          <a:custGeom>
            <a:avLst/>
            <a:gdLst/>
            <a:ahLst/>
            <a:cxnLst/>
            <a:rect l="0" t="0" r="0" b="0"/>
            <a:pathLst>
              <a:path w="178985" h="52643">
                <a:moveTo>
                  <a:pt x="178984" y="0"/>
                </a:moveTo>
                <a:lnTo>
                  <a:pt x="115556" y="17958"/>
                </a:lnTo>
                <a:lnTo>
                  <a:pt x="57548" y="35149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8223151" y="1981858"/>
            <a:ext cx="10530" cy="168457"/>
          </a:xfrm>
          <a:custGeom>
            <a:avLst/>
            <a:gdLst/>
            <a:ahLst/>
            <a:cxnLst/>
            <a:rect l="0" t="0" r="0" b="0"/>
            <a:pathLst>
              <a:path w="10530" h="168457">
                <a:moveTo>
                  <a:pt x="0" y="0"/>
                </a:moveTo>
                <a:lnTo>
                  <a:pt x="0" y="58616"/>
                </a:lnTo>
                <a:lnTo>
                  <a:pt x="1170" y="111620"/>
                </a:lnTo>
                <a:lnTo>
                  <a:pt x="10529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8181037" y="1823930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8338965" y="2023972"/>
            <a:ext cx="63171" cy="10529"/>
          </a:xfrm>
          <a:custGeom>
            <a:avLst/>
            <a:gdLst/>
            <a:ahLst/>
            <a:cxnLst/>
            <a:rect l="0" t="0" r="0" b="0"/>
            <a:pathLst>
              <a:path w="63171" h="10529">
                <a:moveTo>
                  <a:pt x="63170" y="0"/>
                </a:moveTo>
                <a:lnTo>
                  <a:pt x="28812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8917113" y="1959652"/>
            <a:ext cx="201582" cy="237120"/>
          </a:xfrm>
          <a:custGeom>
            <a:avLst/>
            <a:gdLst/>
            <a:ahLst/>
            <a:cxnLst/>
            <a:rect l="0" t="0" r="0" b="0"/>
            <a:pathLst>
              <a:path w="201582" h="237120">
                <a:moveTo>
                  <a:pt x="8749" y="89720"/>
                </a:moveTo>
                <a:lnTo>
                  <a:pt x="8749" y="152197"/>
                </a:lnTo>
                <a:lnTo>
                  <a:pt x="14339" y="203316"/>
                </a:lnTo>
                <a:lnTo>
                  <a:pt x="14816" y="205225"/>
                </a:lnTo>
                <a:lnTo>
                  <a:pt x="4191" y="151276"/>
                </a:lnTo>
                <a:lnTo>
                  <a:pt x="5466" y="100839"/>
                </a:lnTo>
                <a:lnTo>
                  <a:pt x="0" y="47029"/>
                </a:lnTo>
                <a:lnTo>
                  <a:pt x="1351" y="21613"/>
                </a:lnTo>
                <a:lnTo>
                  <a:pt x="9751" y="2518"/>
                </a:lnTo>
                <a:lnTo>
                  <a:pt x="16437" y="0"/>
                </a:lnTo>
                <a:lnTo>
                  <a:pt x="24403" y="1830"/>
                </a:lnTo>
                <a:lnTo>
                  <a:pt x="33223" y="6560"/>
                </a:lnTo>
                <a:lnTo>
                  <a:pt x="56815" y="35574"/>
                </a:lnTo>
                <a:lnTo>
                  <a:pt x="81385" y="89522"/>
                </a:lnTo>
                <a:lnTo>
                  <a:pt x="86656" y="102500"/>
                </a:lnTo>
                <a:lnTo>
                  <a:pt x="83234" y="55239"/>
                </a:lnTo>
                <a:lnTo>
                  <a:pt x="89037" y="33061"/>
                </a:lnTo>
                <a:lnTo>
                  <a:pt x="93860" y="23871"/>
                </a:lnTo>
                <a:lnTo>
                  <a:pt x="100585" y="18914"/>
                </a:lnTo>
                <a:lnTo>
                  <a:pt x="108577" y="16780"/>
                </a:lnTo>
                <a:lnTo>
                  <a:pt x="117415" y="16527"/>
                </a:lnTo>
                <a:lnTo>
                  <a:pt x="125647" y="19867"/>
                </a:lnTo>
                <a:lnTo>
                  <a:pt x="148411" y="41337"/>
                </a:lnTo>
                <a:lnTo>
                  <a:pt x="168804" y="71094"/>
                </a:lnTo>
                <a:lnTo>
                  <a:pt x="186768" y="122479"/>
                </a:lnTo>
                <a:lnTo>
                  <a:pt x="201581" y="177689"/>
                </a:lnTo>
                <a:lnTo>
                  <a:pt x="198263" y="2371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9157489" y="2028315"/>
            <a:ext cx="21058" cy="178985"/>
          </a:xfrm>
          <a:custGeom>
            <a:avLst/>
            <a:gdLst/>
            <a:ahLst/>
            <a:cxnLst/>
            <a:rect l="0" t="0" r="0" b="0"/>
            <a:pathLst>
              <a:path w="21058" h="178985">
                <a:moveTo>
                  <a:pt x="0" y="0"/>
                </a:moveTo>
                <a:lnTo>
                  <a:pt x="3120" y="54144"/>
                </a:lnTo>
                <a:lnTo>
                  <a:pt x="14655" y="114680"/>
                </a:lnTo>
                <a:lnTo>
                  <a:pt x="18212" y="142216"/>
                </a:lnTo>
                <a:lnTo>
                  <a:pt x="21057" y="1789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9104847" y="1880916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9210132" y="1817745"/>
            <a:ext cx="31587" cy="389555"/>
          </a:xfrm>
          <a:custGeom>
            <a:avLst/>
            <a:gdLst/>
            <a:ahLst/>
            <a:cxnLst/>
            <a:rect l="0" t="0" r="0" b="0"/>
            <a:pathLst>
              <a:path w="31587" h="389555">
                <a:moveTo>
                  <a:pt x="0" y="0"/>
                </a:moveTo>
                <a:lnTo>
                  <a:pt x="8333" y="37478"/>
                </a:lnTo>
                <a:lnTo>
                  <a:pt x="10095" y="88901"/>
                </a:lnTo>
                <a:lnTo>
                  <a:pt x="10400" y="146963"/>
                </a:lnTo>
                <a:lnTo>
                  <a:pt x="16080" y="199262"/>
                </a:lnTo>
                <a:lnTo>
                  <a:pt x="27309" y="251620"/>
                </a:lnTo>
                <a:lnTo>
                  <a:pt x="30741" y="308929"/>
                </a:lnTo>
                <a:lnTo>
                  <a:pt x="31335" y="352797"/>
                </a:lnTo>
                <a:lnTo>
                  <a:pt x="31586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9288771" y="1796688"/>
            <a:ext cx="11249" cy="357970"/>
          </a:xfrm>
          <a:custGeom>
            <a:avLst/>
            <a:gdLst/>
            <a:ahLst/>
            <a:cxnLst/>
            <a:rect l="0" t="0" r="0" b="0"/>
            <a:pathLst>
              <a:path w="11249" h="357970">
                <a:moveTo>
                  <a:pt x="5589" y="0"/>
                </a:moveTo>
                <a:lnTo>
                  <a:pt x="0" y="16767"/>
                </a:lnTo>
                <a:lnTo>
                  <a:pt x="3271" y="79091"/>
                </a:lnTo>
                <a:lnTo>
                  <a:pt x="6072" y="134958"/>
                </a:lnTo>
                <a:lnTo>
                  <a:pt x="10667" y="193294"/>
                </a:lnTo>
                <a:lnTo>
                  <a:pt x="10213" y="243276"/>
                </a:lnTo>
                <a:lnTo>
                  <a:pt x="11248" y="292010"/>
                </a:lnTo>
                <a:lnTo>
                  <a:pt x="7266" y="329846"/>
                </a:lnTo>
                <a:lnTo>
                  <a:pt x="5589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9389116" y="2028315"/>
            <a:ext cx="1" cy="168457"/>
          </a:xfrm>
          <a:custGeom>
            <a:avLst/>
            <a:gdLst/>
            <a:ahLst/>
            <a:cxnLst/>
            <a:rect l="0" t="0" r="0" b="0"/>
            <a:pathLst>
              <a:path w="1" h="168457">
                <a:moveTo>
                  <a:pt x="0" y="0"/>
                </a:moveTo>
                <a:lnTo>
                  <a:pt x="0" y="58616"/>
                </a:lnTo>
                <a:lnTo>
                  <a:pt x="0" y="118856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9378588" y="1891444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9473345" y="2049372"/>
            <a:ext cx="73700" cy="31586"/>
          </a:xfrm>
          <a:custGeom>
            <a:avLst/>
            <a:gdLst/>
            <a:ahLst/>
            <a:cxnLst/>
            <a:rect l="0" t="0" r="0" b="0"/>
            <a:pathLst>
              <a:path w="73700" h="31586">
                <a:moveTo>
                  <a:pt x="73699" y="0"/>
                </a:moveTo>
                <a:lnTo>
                  <a:pt x="62521" y="11178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368497" y="2453139"/>
            <a:ext cx="880907" cy="357970"/>
            <a:chOff x="368497" y="2453139"/>
            <a:chExt cx="880907" cy="357970"/>
          </a:xfrm>
        </p:grpSpPr>
        <p:sp>
          <p:nvSpPr>
            <p:cNvPr id="74" name="Freeform 73"/>
            <p:cNvSpPr/>
            <p:nvPr/>
          </p:nvSpPr>
          <p:spPr>
            <a:xfrm>
              <a:off x="368497" y="2453139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1409" y="153876"/>
                  </a:lnTo>
                  <a:lnTo>
                    <a:pt x="18805" y="210463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39" y="2684766"/>
              <a:ext cx="34849" cy="126343"/>
            </a:xfrm>
            <a:custGeom>
              <a:avLst/>
              <a:gdLst/>
              <a:ahLst/>
              <a:cxnLst/>
              <a:rect l="0" t="0" r="0" b="0"/>
              <a:pathLst>
                <a:path w="34849" h="126343">
                  <a:moveTo>
                    <a:pt x="0" y="0"/>
                  </a:moveTo>
                  <a:lnTo>
                    <a:pt x="16767" y="11179"/>
                  </a:lnTo>
                  <a:lnTo>
                    <a:pt x="28119" y="26026"/>
                  </a:lnTo>
                  <a:lnTo>
                    <a:pt x="32784" y="34898"/>
                  </a:lnTo>
                  <a:lnTo>
                    <a:pt x="34848" y="57235"/>
                  </a:lnTo>
                  <a:lnTo>
                    <a:pt x="26641" y="104113"/>
                  </a:lnTo>
                  <a:lnTo>
                    <a:pt x="20419" y="116463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4737" y="2474197"/>
              <a:ext cx="167730" cy="212905"/>
            </a:xfrm>
            <a:custGeom>
              <a:avLst/>
              <a:gdLst/>
              <a:ahLst/>
              <a:cxnLst/>
              <a:rect l="0" t="0" r="0" b="0"/>
              <a:pathLst>
                <a:path w="167730" h="212905">
                  <a:moveTo>
                    <a:pt x="100143" y="21056"/>
                  </a:moveTo>
                  <a:lnTo>
                    <a:pt x="77787" y="21056"/>
                  </a:lnTo>
                  <a:lnTo>
                    <a:pt x="60571" y="27296"/>
                  </a:lnTo>
                  <a:lnTo>
                    <a:pt x="30455" y="50365"/>
                  </a:lnTo>
                  <a:lnTo>
                    <a:pt x="9045" y="76144"/>
                  </a:lnTo>
                  <a:lnTo>
                    <a:pt x="1164" y="102082"/>
                  </a:lnTo>
                  <a:lnTo>
                    <a:pt x="0" y="130767"/>
                  </a:lnTo>
                  <a:lnTo>
                    <a:pt x="12500" y="166647"/>
                  </a:lnTo>
                  <a:lnTo>
                    <a:pt x="24536" y="188709"/>
                  </a:lnTo>
                  <a:lnTo>
                    <a:pt x="40804" y="203973"/>
                  </a:lnTo>
                  <a:lnTo>
                    <a:pt x="50055" y="209681"/>
                  </a:lnTo>
                  <a:lnTo>
                    <a:pt x="72813" y="212904"/>
                  </a:lnTo>
                  <a:lnTo>
                    <a:pt x="97355" y="209267"/>
                  </a:lnTo>
                  <a:lnTo>
                    <a:pt x="119961" y="199852"/>
                  </a:lnTo>
                  <a:lnTo>
                    <a:pt x="135467" y="184749"/>
                  </a:lnTo>
                  <a:lnTo>
                    <a:pt x="150774" y="153396"/>
                  </a:lnTo>
                  <a:lnTo>
                    <a:pt x="167729" y="95546"/>
                  </a:lnTo>
                  <a:lnTo>
                    <a:pt x="161413" y="52798"/>
                  </a:lnTo>
                  <a:lnTo>
                    <a:pt x="158538" y="42218"/>
                  </a:lnTo>
                  <a:lnTo>
                    <a:pt x="145984" y="24222"/>
                  </a:lnTo>
                  <a:lnTo>
                    <a:pt x="129875" y="10765"/>
                  </a:lnTo>
                  <a:lnTo>
                    <a:pt x="1001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4880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07338" y="2474197"/>
              <a:ext cx="169065" cy="181893"/>
            </a:xfrm>
            <a:custGeom>
              <a:avLst/>
              <a:gdLst/>
              <a:ahLst/>
              <a:cxnLst/>
              <a:rect l="0" t="0" r="0" b="0"/>
              <a:pathLst>
                <a:path w="169065" h="181893">
                  <a:moveTo>
                    <a:pt x="77055" y="21056"/>
                  </a:moveTo>
                  <a:lnTo>
                    <a:pt x="53009" y="30632"/>
                  </a:lnTo>
                  <a:lnTo>
                    <a:pt x="31586" y="48590"/>
                  </a:lnTo>
                  <a:lnTo>
                    <a:pt x="11590" y="75618"/>
                  </a:lnTo>
                  <a:lnTo>
                    <a:pt x="1946" y="95609"/>
                  </a:lnTo>
                  <a:lnTo>
                    <a:pt x="0" y="119312"/>
                  </a:lnTo>
                  <a:lnTo>
                    <a:pt x="4204" y="143104"/>
                  </a:lnTo>
                  <a:lnTo>
                    <a:pt x="13871" y="161478"/>
                  </a:lnTo>
                  <a:lnTo>
                    <a:pt x="29086" y="174323"/>
                  </a:lnTo>
                  <a:lnTo>
                    <a:pt x="38057" y="179386"/>
                  </a:lnTo>
                  <a:lnTo>
                    <a:pt x="57383" y="181892"/>
                  </a:lnTo>
                  <a:lnTo>
                    <a:pt x="98386" y="173969"/>
                  </a:lnTo>
                  <a:lnTo>
                    <a:pt x="124190" y="158911"/>
                  </a:lnTo>
                  <a:lnTo>
                    <a:pt x="146653" y="139631"/>
                  </a:lnTo>
                  <a:lnTo>
                    <a:pt x="162538" y="113511"/>
                  </a:lnTo>
                  <a:lnTo>
                    <a:pt x="169064" y="77956"/>
                  </a:lnTo>
                  <a:lnTo>
                    <a:pt x="164351" y="57654"/>
                  </a:lnTo>
                  <a:lnTo>
                    <a:pt x="142262" y="25556"/>
                  </a:lnTo>
                  <a:lnTo>
                    <a:pt x="116653" y="9391"/>
                  </a:lnTo>
                  <a:lnTo>
                    <a:pt x="770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35185" y="2480839"/>
              <a:ext cx="214219" cy="149968"/>
            </a:xfrm>
            <a:custGeom>
              <a:avLst/>
              <a:gdLst/>
              <a:ahLst/>
              <a:cxnLst/>
              <a:rect l="0" t="0" r="0" b="0"/>
              <a:pathLst>
                <a:path w="214219" h="149968">
                  <a:moveTo>
                    <a:pt x="112421" y="14414"/>
                  </a:moveTo>
                  <a:lnTo>
                    <a:pt x="95653" y="8825"/>
                  </a:lnTo>
                  <a:lnTo>
                    <a:pt x="62869" y="10939"/>
                  </a:lnTo>
                  <a:lnTo>
                    <a:pt x="29108" y="24563"/>
                  </a:lnTo>
                  <a:lnTo>
                    <a:pt x="13782" y="39982"/>
                  </a:lnTo>
                  <a:lnTo>
                    <a:pt x="4240" y="59703"/>
                  </a:lnTo>
                  <a:lnTo>
                    <a:pt x="0" y="84066"/>
                  </a:lnTo>
                  <a:lnTo>
                    <a:pt x="4354" y="104252"/>
                  </a:lnTo>
                  <a:lnTo>
                    <a:pt x="15258" y="121023"/>
                  </a:lnTo>
                  <a:lnTo>
                    <a:pt x="31803" y="136275"/>
                  </a:lnTo>
                  <a:lnTo>
                    <a:pt x="53974" y="144614"/>
                  </a:lnTo>
                  <a:lnTo>
                    <a:pt x="106335" y="149967"/>
                  </a:lnTo>
                  <a:lnTo>
                    <a:pt x="147792" y="139716"/>
                  </a:lnTo>
                  <a:lnTo>
                    <a:pt x="184123" y="121861"/>
                  </a:lnTo>
                  <a:lnTo>
                    <a:pt x="200050" y="105452"/>
                  </a:lnTo>
                  <a:lnTo>
                    <a:pt x="209859" y="85291"/>
                  </a:lnTo>
                  <a:lnTo>
                    <a:pt x="214218" y="60733"/>
                  </a:lnTo>
                  <a:lnTo>
                    <a:pt x="209917" y="40460"/>
                  </a:lnTo>
                  <a:lnTo>
                    <a:pt x="205494" y="31778"/>
                  </a:lnTo>
                  <a:lnTo>
                    <a:pt x="191221" y="19012"/>
                  </a:lnTo>
                  <a:lnTo>
                    <a:pt x="153463" y="1285"/>
                  </a:lnTo>
                  <a:lnTo>
                    <a:pt x="136121" y="0"/>
                  </a:lnTo>
                  <a:lnTo>
                    <a:pt x="112421" y="3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010943" y="2337326"/>
            <a:ext cx="595760" cy="284270"/>
            <a:chOff x="2010943" y="2337326"/>
            <a:chExt cx="595760" cy="284270"/>
          </a:xfrm>
        </p:grpSpPr>
        <p:sp>
          <p:nvSpPr>
            <p:cNvPr id="81" name="Freeform 80"/>
            <p:cNvSpPr/>
            <p:nvPr/>
          </p:nvSpPr>
          <p:spPr>
            <a:xfrm>
              <a:off x="2010943" y="2337326"/>
              <a:ext cx="21000" cy="284270"/>
            </a:xfrm>
            <a:custGeom>
              <a:avLst/>
              <a:gdLst/>
              <a:ahLst/>
              <a:cxnLst/>
              <a:rect l="0" t="0" r="0" b="0"/>
              <a:pathLst>
                <a:path w="21000" h="284270">
                  <a:moveTo>
                    <a:pt x="10528" y="0"/>
                  </a:moveTo>
                  <a:lnTo>
                    <a:pt x="13648" y="48931"/>
                  </a:lnTo>
                  <a:lnTo>
                    <a:pt x="19593" y="108061"/>
                  </a:lnTo>
                  <a:lnTo>
                    <a:pt x="20767" y="165971"/>
                  </a:lnTo>
                  <a:lnTo>
                    <a:pt x="20999" y="229403"/>
                  </a:lnTo>
                  <a:lnTo>
                    <a:pt x="18692" y="25520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13986" y="2347854"/>
              <a:ext cx="184512" cy="255646"/>
            </a:xfrm>
            <a:custGeom>
              <a:avLst/>
              <a:gdLst/>
              <a:ahLst/>
              <a:cxnLst/>
              <a:rect l="0" t="0" r="0" b="0"/>
              <a:pathLst>
                <a:path w="184512" h="255646">
                  <a:moveTo>
                    <a:pt x="96998" y="10529"/>
                  </a:moveTo>
                  <a:lnTo>
                    <a:pt x="72952" y="20104"/>
                  </a:lnTo>
                  <a:lnTo>
                    <a:pt x="51529" y="38063"/>
                  </a:lnTo>
                  <a:lnTo>
                    <a:pt x="16300" y="85081"/>
                  </a:lnTo>
                  <a:lnTo>
                    <a:pt x="818" y="121656"/>
                  </a:lnTo>
                  <a:lnTo>
                    <a:pt x="0" y="167718"/>
                  </a:lnTo>
                  <a:lnTo>
                    <a:pt x="7167" y="207232"/>
                  </a:lnTo>
                  <a:lnTo>
                    <a:pt x="19638" y="227024"/>
                  </a:lnTo>
                  <a:lnTo>
                    <a:pt x="36880" y="242450"/>
                  </a:lnTo>
                  <a:lnTo>
                    <a:pt x="56241" y="253205"/>
                  </a:lnTo>
                  <a:lnTo>
                    <a:pt x="76544" y="255645"/>
                  </a:lnTo>
                  <a:lnTo>
                    <a:pt x="118174" y="247680"/>
                  </a:lnTo>
                  <a:lnTo>
                    <a:pt x="144087" y="232614"/>
                  </a:lnTo>
                  <a:lnTo>
                    <a:pt x="166582" y="207743"/>
                  </a:lnTo>
                  <a:lnTo>
                    <a:pt x="182476" y="172558"/>
                  </a:lnTo>
                  <a:lnTo>
                    <a:pt x="184511" y="149222"/>
                  </a:lnTo>
                  <a:lnTo>
                    <a:pt x="173253" y="94997"/>
                  </a:lnTo>
                  <a:lnTo>
                    <a:pt x="150945" y="42146"/>
                  </a:lnTo>
                  <a:lnTo>
                    <a:pt x="125850" y="16128"/>
                  </a:lnTo>
                  <a:lnTo>
                    <a:pt x="969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56294" y="2379440"/>
              <a:ext cx="250409" cy="213653"/>
            </a:xfrm>
            <a:custGeom>
              <a:avLst/>
              <a:gdLst/>
              <a:ahLst/>
              <a:cxnLst/>
              <a:rect l="0" t="0" r="0" b="0"/>
              <a:pathLst>
                <a:path w="250409" h="213653">
                  <a:moveTo>
                    <a:pt x="138959" y="10529"/>
                  </a:moveTo>
                  <a:lnTo>
                    <a:pt x="96268" y="13648"/>
                  </a:lnTo>
                  <a:lnTo>
                    <a:pt x="76702" y="20104"/>
                  </a:lnTo>
                  <a:lnTo>
                    <a:pt x="30553" y="56685"/>
                  </a:lnTo>
                  <a:lnTo>
                    <a:pt x="16300" y="70427"/>
                  </a:lnTo>
                  <a:lnTo>
                    <a:pt x="710" y="102495"/>
                  </a:lnTo>
                  <a:lnTo>
                    <a:pt x="0" y="113954"/>
                  </a:lnTo>
                  <a:lnTo>
                    <a:pt x="16083" y="168211"/>
                  </a:lnTo>
                  <a:lnTo>
                    <a:pt x="32485" y="186284"/>
                  </a:lnTo>
                  <a:lnTo>
                    <a:pt x="75554" y="211362"/>
                  </a:lnTo>
                  <a:lnTo>
                    <a:pt x="102980" y="213652"/>
                  </a:lnTo>
                  <a:lnTo>
                    <a:pt x="157069" y="205590"/>
                  </a:lnTo>
                  <a:lnTo>
                    <a:pt x="200378" y="184326"/>
                  </a:lnTo>
                  <a:lnTo>
                    <a:pt x="217339" y="171220"/>
                  </a:lnTo>
                  <a:lnTo>
                    <a:pt x="240042" y="139509"/>
                  </a:lnTo>
                  <a:lnTo>
                    <a:pt x="250408" y="94889"/>
                  </a:lnTo>
                  <a:lnTo>
                    <a:pt x="243474" y="67909"/>
                  </a:lnTo>
                  <a:lnTo>
                    <a:pt x="228694" y="45390"/>
                  </a:lnTo>
                  <a:lnTo>
                    <a:pt x="200643" y="20728"/>
                  </a:lnTo>
                  <a:lnTo>
                    <a:pt x="165962" y="4441"/>
                  </a:lnTo>
                  <a:lnTo>
                    <a:pt x="1494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569160" y="2274155"/>
            <a:ext cx="309318" cy="265802"/>
            <a:chOff x="3569160" y="2274155"/>
            <a:chExt cx="309318" cy="265802"/>
          </a:xfrm>
        </p:grpSpPr>
        <p:sp>
          <p:nvSpPr>
            <p:cNvPr id="85" name="Freeform 84"/>
            <p:cNvSpPr/>
            <p:nvPr/>
          </p:nvSpPr>
          <p:spPr>
            <a:xfrm>
              <a:off x="3569160" y="2274155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31586" y="0"/>
                  </a:moveTo>
                  <a:lnTo>
                    <a:pt x="28466" y="54145"/>
                  </a:lnTo>
                  <a:lnTo>
                    <a:pt x="25520" y="80216"/>
                  </a:lnTo>
                  <a:lnTo>
                    <a:pt x="30556" y="141931"/>
                  </a:lnTo>
                  <a:lnTo>
                    <a:pt x="23117" y="202441"/>
                  </a:lnTo>
                  <a:lnTo>
                    <a:pt x="19633" y="22684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81676" y="2325107"/>
              <a:ext cx="196802" cy="214850"/>
            </a:xfrm>
            <a:custGeom>
              <a:avLst/>
              <a:gdLst/>
              <a:ahLst/>
              <a:cxnLst/>
              <a:rect l="0" t="0" r="0" b="0"/>
              <a:pathLst>
                <a:path w="196802" h="214850">
                  <a:moveTo>
                    <a:pt x="98054" y="22747"/>
                  </a:moveTo>
                  <a:lnTo>
                    <a:pt x="86876" y="11569"/>
                  </a:lnTo>
                  <a:lnTo>
                    <a:pt x="80073" y="9446"/>
                  </a:lnTo>
                  <a:lnTo>
                    <a:pt x="63157" y="10207"/>
                  </a:lnTo>
                  <a:lnTo>
                    <a:pt x="47059" y="20683"/>
                  </a:lnTo>
                  <a:lnTo>
                    <a:pt x="33276" y="38208"/>
                  </a:lnTo>
                  <a:lnTo>
                    <a:pt x="11029" y="95479"/>
                  </a:lnTo>
                  <a:lnTo>
                    <a:pt x="0" y="127746"/>
                  </a:lnTo>
                  <a:lnTo>
                    <a:pt x="2222" y="152082"/>
                  </a:lnTo>
                  <a:lnTo>
                    <a:pt x="11008" y="176156"/>
                  </a:lnTo>
                  <a:lnTo>
                    <a:pt x="22713" y="194654"/>
                  </a:lnTo>
                  <a:lnTo>
                    <a:pt x="41952" y="207555"/>
                  </a:lnTo>
                  <a:lnTo>
                    <a:pt x="64931" y="214849"/>
                  </a:lnTo>
                  <a:lnTo>
                    <a:pt x="97599" y="212377"/>
                  </a:lnTo>
                  <a:lnTo>
                    <a:pt x="128335" y="203066"/>
                  </a:lnTo>
                  <a:lnTo>
                    <a:pt x="167610" y="172907"/>
                  </a:lnTo>
                  <a:lnTo>
                    <a:pt x="183524" y="146788"/>
                  </a:lnTo>
                  <a:lnTo>
                    <a:pt x="195648" y="111233"/>
                  </a:lnTo>
                  <a:lnTo>
                    <a:pt x="196801" y="87811"/>
                  </a:lnTo>
                  <a:lnTo>
                    <a:pt x="188010" y="44178"/>
                  </a:lnTo>
                  <a:lnTo>
                    <a:pt x="172801" y="17919"/>
                  </a:lnTo>
                  <a:lnTo>
                    <a:pt x="157012" y="5784"/>
                  </a:lnTo>
                  <a:lnTo>
                    <a:pt x="147887" y="910"/>
                  </a:lnTo>
                  <a:lnTo>
                    <a:pt x="139465" y="0"/>
                  </a:lnTo>
                  <a:lnTo>
                    <a:pt x="108583" y="12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5295834" y="2232041"/>
            <a:ext cx="42115" cy="284270"/>
          </a:xfrm>
          <a:custGeom>
            <a:avLst/>
            <a:gdLst/>
            <a:ahLst/>
            <a:cxnLst/>
            <a:rect l="0" t="0" r="0" b="0"/>
            <a:pathLst>
              <a:path w="42115" h="284270">
                <a:moveTo>
                  <a:pt x="42114" y="0"/>
                </a:moveTo>
                <a:lnTo>
                  <a:pt x="33780" y="37478"/>
                </a:lnTo>
                <a:lnTo>
                  <a:pt x="32019" y="88901"/>
                </a:lnTo>
                <a:lnTo>
                  <a:pt x="24435" y="145289"/>
                </a:lnTo>
                <a:lnTo>
                  <a:pt x="15485" y="208420"/>
                </a:lnTo>
                <a:lnTo>
                  <a:pt x="4588" y="248927"/>
                </a:lnTo>
                <a:lnTo>
                  <a:pt x="0" y="2842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6468708" y="2242570"/>
            <a:ext cx="3354381" cy="431669"/>
            <a:chOff x="6468708" y="2242570"/>
            <a:chExt cx="3354381" cy="431669"/>
          </a:xfrm>
        </p:grpSpPr>
        <p:sp>
          <p:nvSpPr>
            <p:cNvPr id="89" name="Freeform 88"/>
            <p:cNvSpPr/>
            <p:nvPr/>
          </p:nvSpPr>
          <p:spPr>
            <a:xfrm>
              <a:off x="6468708" y="2295212"/>
              <a:ext cx="220168" cy="206196"/>
            </a:xfrm>
            <a:custGeom>
              <a:avLst/>
              <a:gdLst/>
              <a:ahLst/>
              <a:cxnLst/>
              <a:rect l="0" t="0" r="0" b="0"/>
              <a:pathLst>
                <a:path w="220168" h="206196">
                  <a:moveTo>
                    <a:pt x="132660" y="0"/>
                  </a:moveTo>
                  <a:lnTo>
                    <a:pt x="89968" y="3119"/>
                  </a:lnTo>
                  <a:lnTo>
                    <a:pt x="70402" y="9575"/>
                  </a:lnTo>
                  <a:lnTo>
                    <a:pt x="31466" y="39403"/>
                  </a:lnTo>
                  <a:lnTo>
                    <a:pt x="10000" y="65487"/>
                  </a:lnTo>
                  <a:lnTo>
                    <a:pt x="2105" y="88377"/>
                  </a:lnTo>
                  <a:lnTo>
                    <a:pt x="0" y="101032"/>
                  </a:lnTo>
                  <a:lnTo>
                    <a:pt x="3900" y="124452"/>
                  </a:lnTo>
                  <a:lnTo>
                    <a:pt x="25467" y="168083"/>
                  </a:lnTo>
                  <a:lnTo>
                    <a:pt x="50986" y="194342"/>
                  </a:lnTo>
                  <a:lnTo>
                    <a:pt x="73743" y="203357"/>
                  </a:lnTo>
                  <a:lnTo>
                    <a:pt x="98286" y="206195"/>
                  </a:lnTo>
                  <a:lnTo>
                    <a:pt x="153349" y="195494"/>
                  </a:lnTo>
                  <a:lnTo>
                    <a:pt x="171491" y="182812"/>
                  </a:lnTo>
                  <a:lnTo>
                    <a:pt x="202201" y="146076"/>
                  </a:lnTo>
                  <a:lnTo>
                    <a:pt x="218125" y="115421"/>
                  </a:lnTo>
                  <a:lnTo>
                    <a:pt x="220167" y="94582"/>
                  </a:lnTo>
                  <a:lnTo>
                    <a:pt x="216005" y="73622"/>
                  </a:lnTo>
                  <a:lnTo>
                    <a:pt x="206356" y="52608"/>
                  </a:lnTo>
                  <a:lnTo>
                    <a:pt x="191149" y="37809"/>
                  </a:lnTo>
                  <a:lnTo>
                    <a:pt x="182182" y="32225"/>
                  </a:lnTo>
                  <a:lnTo>
                    <a:pt x="162859" y="29140"/>
                  </a:lnTo>
                  <a:lnTo>
                    <a:pt x="13266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48767" y="24741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17222" y="2242570"/>
              <a:ext cx="10530" cy="273741"/>
            </a:xfrm>
            <a:custGeom>
              <a:avLst/>
              <a:gdLst/>
              <a:ahLst/>
              <a:cxnLst/>
              <a:rect l="0" t="0" r="0" b="0"/>
              <a:pathLst>
                <a:path w="10530" h="273741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1256" y="142949"/>
                  </a:lnTo>
                  <a:lnTo>
                    <a:pt x="6091" y="177665"/>
                  </a:lnTo>
                  <a:lnTo>
                    <a:pt x="1034" y="237042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44717" y="2284683"/>
              <a:ext cx="185775" cy="242118"/>
            </a:xfrm>
            <a:custGeom>
              <a:avLst/>
              <a:gdLst/>
              <a:ahLst/>
              <a:cxnLst/>
              <a:rect l="0" t="0" r="0" b="0"/>
              <a:pathLst>
                <a:path w="185775" h="242118">
                  <a:moveTo>
                    <a:pt x="114786" y="0"/>
                  </a:moveTo>
                  <a:lnTo>
                    <a:pt x="92429" y="0"/>
                  </a:lnTo>
                  <a:lnTo>
                    <a:pt x="61758" y="11179"/>
                  </a:lnTo>
                  <a:lnTo>
                    <a:pt x="36033" y="29309"/>
                  </a:lnTo>
                  <a:lnTo>
                    <a:pt x="19181" y="55088"/>
                  </a:lnTo>
                  <a:lnTo>
                    <a:pt x="4177" y="97580"/>
                  </a:lnTo>
                  <a:lnTo>
                    <a:pt x="0" y="156753"/>
                  </a:lnTo>
                  <a:lnTo>
                    <a:pt x="1768" y="184312"/>
                  </a:lnTo>
                  <a:lnTo>
                    <a:pt x="10353" y="208259"/>
                  </a:lnTo>
                  <a:lnTo>
                    <a:pt x="25087" y="227480"/>
                  </a:lnTo>
                  <a:lnTo>
                    <a:pt x="33929" y="235882"/>
                  </a:lnTo>
                  <a:lnTo>
                    <a:pt x="43334" y="240313"/>
                  </a:lnTo>
                  <a:lnTo>
                    <a:pt x="63141" y="242117"/>
                  </a:lnTo>
                  <a:lnTo>
                    <a:pt x="94024" y="230966"/>
                  </a:lnTo>
                  <a:lnTo>
                    <a:pt x="149487" y="185760"/>
                  </a:lnTo>
                  <a:lnTo>
                    <a:pt x="163743" y="171858"/>
                  </a:lnTo>
                  <a:lnTo>
                    <a:pt x="179334" y="139698"/>
                  </a:lnTo>
                  <a:lnTo>
                    <a:pt x="185774" y="100534"/>
                  </a:lnTo>
                  <a:lnTo>
                    <a:pt x="181040" y="76268"/>
                  </a:lnTo>
                  <a:lnTo>
                    <a:pt x="176504" y="64883"/>
                  </a:lnTo>
                  <a:lnTo>
                    <a:pt x="162102" y="49114"/>
                  </a:lnTo>
                  <a:lnTo>
                    <a:pt x="13584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27958" y="2537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15839" y="2295212"/>
              <a:ext cx="178360" cy="263324"/>
            </a:xfrm>
            <a:custGeom>
              <a:avLst/>
              <a:gdLst/>
              <a:ahLst/>
              <a:cxnLst/>
              <a:rect l="0" t="0" r="0" b="0"/>
              <a:pathLst>
                <a:path w="178360" h="263324">
                  <a:moveTo>
                    <a:pt x="91104" y="0"/>
                  </a:moveTo>
                  <a:lnTo>
                    <a:pt x="68747" y="0"/>
                  </a:lnTo>
                  <a:lnTo>
                    <a:pt x="38076" y="11178"/>
                  </a:lnTo>
                  <a:lnTo>
                    <a:pt x="23473" y="26025"/>
                  </a:lnTo>
                  <a:lnTo>
                    <a:pt x="8674" y="57234"/>
                  </a:lnTo>
                  <a:lnTo>
                    <a:pt x="0" y="96117"/>
                  </a:lnTo>
                  <a:lnTo>
                    <a:pt x="2658" y="156767"/>
                  </a:lnTo>
                  <a:lnTo>
                    <a:pt x="15618" y="208261"/>
                  </a:lnTo>
                  <a:lnTo>
                    <a:pt x="26749" y="230601"/>
                  </a:lnTo>
                  <a:lnTo>
                    <a:pt x="45734" y="249108"/>
                  </a:lnTo>
                  <a:lnTo>
                    <a:pt x="57348" y="257319"/>
                  </a:lnTo>
                  <a:lnTo>
                    <a:pt x="82731" y="263323"/>
                  </a:lnTo>
                  <a:lnTo>
                    <a:pt x="108439" y="260922"/>
                  </a:lnTo>
                  <a:lnTo>
                    <a:pt x="131564" y="252056"/>
                  </a:lnTo>
                  <a:lnTo>
                    <a:pt x="158724" y="228321"/>
                  </a:lnTo>
                  <a:lnTo>
                    <a:pt x="176001" y="199062"/>
                  </a:lnTo>
                  <a:lnTo>
                    <a:pt x="178359" y="175430"/>
                  </a:lnTo>
                  <a:lnTo>
                    <a:pt x="170341" y="122130"/>
                  </a:lnTo>
                  <a:lnTo>
                    <a:pt x="150960" y="64003"/>
                  </a:lnTo>
                  <a:lnTo>
                    <a:pt x="137594" y="43654"/>
                  </a:lnTo>
                  <a:lnTo>
                    <a:pt x="103537" y="14646"/>
                  </a:lnTo>
                  <a:lnTo>
                    <a:pt x="805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54342" y="2295212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2195" y="37478"/>
                  </a:lnTo>
                  <a:lnTo>
                    <a:pt x="3770" y="75446"/>
                  </a:lnTo>
                  <a:lnTo>
                    <a:pt x="9193" y="130196"/>
                  </a:lnTo>
                  <a:lnTo>
                    <a:pt x="10265" y="186072"/>
                  </a:lnTo>
                  <a:lnTo>
                    <a:pt x="9280" y="22462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839967" y="2347854"/>
              <a:ext cx="237684" cy="249936"/>
            </a:xfrm>
            <a:custGeom>
              <a:avLst/>
              <a:gdLst/>
              <a:ahLst/>
              <a:cxnLst/>
              <a:rect l="0" t="0" r="0" b="0"/>
              <a:pathLst>
                <a:path w="237684" h="249936">
                  <a:moveTo>
                    <a:pt x="151370" y="0"/>
                  </a:moveTo>
                  <a:lnTo>
                    <a:pt x="97225" y="11453"/>
                  </a:lnTo>
                  <a:lnTo>
                    <a:pt x="72323" y="19129"/>
                  </a:lnTo>
                  <a:lnTo>
                    <a:pt x="53457" y="30339"/>
                  </a:lnTo>
                  <a:lnTo>
                    <a:pt x="29682" y="55393"/>
                  </a:lnTo>
                  <a:lnTo>
                    <a:pt x="1178" y="116055"/>
                  </a:lnTo>
                  <a:lnTo>
                    <a:pt x="0" y="136978"/>
                  </a:lnTo>
                  <a:lnTo>
                    <a:pt x="8775" y="179006"/>
                  </a:lnTo>
                  <a:lnTo>
                    <a:pt x="23981" y="204988"/>
                  </a:lnTo>
                  <a:lnTo>
                    <a:pt x="48894" y="227504"/>
                  </a:lnTo>
                  <a:lnTo>
                    <a:pt x="78502" y="243404"/>
                  </a:lnTo>
                  <a:lnTo>
                    <a:pt x="115091" y="249935"/>
                  </a:lnTo>
                  <a:lnTo>
                    <a:pt x="155569" y="246281"/>
                  </a:lnTo>
                  <a:lnTo>
                    <a:pt x="177023" y="237750"/>
                  </a:lnTo>
                  <a:lnTo>
                    <a:pt x="215449" y="207620"/>
                  </a:lnTo>
                  <a:lnTo>
                    <a:pt x="229762" y="185083"/>
                  </a:lnTo>
                  <a:lnTo>
                    <a:pt x="237683" y="160638"/>
                  </a:lnTo>
                  <a:lnTo>
                    <a:pt x="235566" y="127145"/>
                  </a:lnTo>
                  <a:lnTo>
                    <a:pt x="226359" y="94995"/>
                  </a:lnTo>
                  <a:lnTo>
                    <a:pt x="196238" y="42146"/>
                  </a:lnTo>
                  <a:lnTo>
                    <a:pt x="170124" y="16128"/>
                  </a:lnTo>
                  <a:lnTo>
                    <a:pt x="150346" y="7168"/>
                  </a:lnTo>
                  <a:lnTo>
                    <a:pt x="1197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149264" y="2537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24247" y="2316269"/>
              <a:ext cx="210305" cy="274249"/>
            </a:xfrm>
            <a:custGeom>
              <a:avLst/>
              <a:gdLst/>
              <a:ahLst/>
              <a:cxnLst/>
              <a:rect l="0" t="0" r="0" b="0"/>
              <a:pathLst>
                <a:path w="210305" h="274249">
                  <a:moveTo>
                    <a:pt x="114530" y="0"/>
                  </a:moveTo>
                  <a:lnTo>
                    <a:pt x="52272" y="19128"/>
                  </a:lnTo>
                  <a:lnTo>
                    <a:pt x="28102" y="37773"/>
                  </a:lnTo>
                  <a:lnTo>
                    <a:pt x="13337" y="55393"/>
                  </a:lnTo>
                  <a:lnTo>
                    <a:pt x="5215" y="78041"/>
                  </a:lnTo>
                  <a:lnTo>
                    <a:pt x="0" y="130709"/>
                  </a:lnTo>
                  <a:lnTo>
                    <a:pt x="7376" y="192239"/>
                  </a:lnTo>
                  <a:lnTo>
                    <a:pt x="17919" y="228145"/>
                  </a:lnTo>
                  <a:lnTo>
                    <a:pt x="29088" y="246067"/>
                  </a:lnTo>
                  <a:lnTo>
                    <a:pt x="54119" y="269311"/>
                  </a:lnTo>
                  <a:lnTo>
                    <a:pt x="64897" y="273127"/>
                  </a:lnTo>
                  <a:lnTo>
                    <a:pt x="89351" y="274248"/>
                  </a:lnTo>
                  <a:lnTo>
                    <a:pt x="129427" y="262713"/>
                  </a:lnTo>
                  <a:lnTo>
                    <a:pt x="159758" y="244477"/>
                  </a:lnTo>
                  <a:lnTo>
                    <a:pt x="190968" y="207779"/>
                  </a:lnTo>
                  <a:lnTo>
                    <a:pt x="205434" y="183203"/>
                  </a:lnTo>
                  <a:lnTo>
                    <a:pt x="210304" y="159803"/>
                  </a:lnTo>
                  <a:lnTo>
                    <a:pt x="203898" y="110595"/>
                  </a:lnTo>
                  <a:lnTo>
                    <a:pt x="189103" y="75273"/>
                  </a:lnTo>
                  <a:lnTo>
                    <a:pt x="164312" y="48169"/>
                  </a:lnTo>
                  <a:lnTo>
                    <a:pt x="141725" y="38956"/>
                  </a:lnTo>
                  <a:lnTo>
                    <a:pt x="10400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498591" y="2400497"/>
              <a:ext cx="184857" cy="218045"/>
            </a:xfrm>
            <a:custGeom>
              <a:avLst/>
              <a:gdLst/>
              <a:ahLst/>
              <a:cxnLst/>
              <a:rect l="0" t="0" r="0" b="0"/>
              <a:pathLst>
                <a:path w="184857" h="218045">
                  <a:moveTo>
                    <a:pt x="92870" y="0"/>
                  </a:moveTo>
                  <a:lnTo>
                    <a:pt x="48908" y="20244"/>
                  </a:lnTo>
                  <a:lnTo>
                    <a:pt x="24213" y="44992"/>
                  </a:lnTo>
                  <a:lnTo>
                    <a:pt x="7666" y="80142"/>
                  </a:lnTo>
                  <a:lnTo>
                    <a:pt x="0" y="133940"/>
                  </a:lnTo>
                  <a:lnTo>
                    <a:pt x="1012" y="173307"/>
                  </a:lnTo>
                  <a:lnTo>
                    <a:pt x="9541" y="192449"/>
                  </a:lnTo>
                  <a:lnTo>
                    <a:pt x="24249" y="205636"/>
                  </a:lnTo>
                  <a:lnTo>
                    <a:pt x="33085" y="210790"/>
                  </a:lnTo>
                  <a:lnTo>
                    <a:pt x="73466" y="218044"/>
                  </a:lnTo>
                  <a:lnTo>
                    <a:pt x="111297" y="214604"/>
                  </a:lnTo>
                  <a:lnTo>
                    <a:pt x="130696" y="206124"/>
                  </a:lnTo>
                  <a:lnTo>
                    <a:pt x="162213" y="181616"/>
                  </a:lnTo>
                  <a:lnTo>
                    <a:pt x="178277" y="155588"/>
                  </a:lnTo>
                  <a:lnTo>
                    <a:pt x="184856" y="120059"/>
                  </a:lnTo>
                  <a:lnTo>
                    <a:pt x="180156" y="96643"/>
                  </a:lnTo>
                  <a:lnTo>
                    <a:pt x="164357" y="66850"/>
                  </a:lnTo>
                  <a:lnTo>
                    <a:pt x="150378" y="51938"/>
                  </a:lnTo>
                  <a:lnTo>
                    <a:pt x="102653" y="28908"/>
                  </a:lnTo>
                  <a:lnTo>
                    <a:pt x="5075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780974" y="2358383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54144"/>
                  </a:lnTo>
                  <a:lnTo>
                    <a:pt x="17958" y="116964"/>
                  </a:lnTo>
                  <a:lnTo>
                    <a:pt x="27028" y="163858"/>
                  </a:lnTo>
                  <a:lnTo>
                    <a:pt x="31405" y="214797"/>
                  </a:lnTo>
                  <a:lnTo>
                    <a:pt x="39652" y="27817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588715" y="3327005"/>
            <a:ext cx="6303557" cy="646153"/>
            <a:chOff x="2588715" y="3327005"/>
            <a:chExt cx="6303557" cy="646153"/>
          </a:xfrm>
        </p:grpSpPr>
        <p:sp>
          <p:nvSpPr>
            <p:cNvPr id="102" name="Freeform 101"/>
            <p:cNvSpPr/>
            <p:nvPr/>
          </p:nvSpPr>
          <p:spPr>
            <a:xfrm>
              <a:off x="2588715" y="3519434"/>
              <a:ext cx="285565" cy="453724"/>
            </a:xfrm>
            <a:custGeom>
              <a:avLst/>
              <a:gdLst/>
              <a:ahLst/>
              <a:cxnLst/>
              <a:rect l="0" t="0" r="0" b="0"/>
              <a:pathLst>
                <a:path w="285565" h="453724">
                  <a:moveTo>
                    <a:pt x="43409" y="39198"/>
                  </a:moveTo>
                  <a:lnTo>
                    <a:pt x="48998" y="55965"/>
                  </a:lnTo>
                  <a:lnTo>
                    <a:pt x="48623" y="73556"/>
                  </a:lnTo>
                  <a:lnTo>
                    <a:pt x="43386" y="93073"/>
                  </a:lnTo>
                  <a:lnTo>
                    <a:pt x="19995" y="144645"/>
                  </a:lnTo>
                  <a:lnTo>
                    <a:pt x="14931" y="149270"/>
                  </a:lnTo>
                  <a:lnTo>
                    <a:pt x="9216" y="150014"/>
                  </a:lnTo>
                  <a:lnTo>
                    <a:pt x="3066" y="148170"/>
                  </a:lnTo>
                  <a:lnTo>
                    <a:pt x="136" y="142262"/>
                  </a:lnTo>
                  <a:lnTo>
                    <a:pt x="0" y="123219"/>
                  </a:lnTo>
                  <a:lnTo>
                    <a:pt x="10615" y="74035"/>
                  </a:lnTo>
                  <a:lnTo>
                    <a:pt x="34028" y="32431"/>
                  </a:lnTo>
                  <a:lnTo>
                    <a:pt x="48599" y="17473"/>
                  </a:lnTo>
                  <a:lnTo>
                    <a:pt x="66772" y="6925"/>
                  </a:lnTo>
                  <a:lnTo>
                    <a:pt x="107913" y="0"/>
                  </a:lnTo>
                  <a:lnTo>
                    <a:pt x="130959" y="4619"/>
                  </a:lnTo>
                  <a:lnTo>
                    <a:pt x="170407" y="26648"/>
                  </a:lnTo>
                  <a:lnTo>
                    <a:pt x="203589" y="61935"/>
                  </a:lnTo>
                  <a:lnTo>
                    <a:pt x="234186" y="113119"/>
                  </a:lnTo>
                  <a:lnTo>
                    <a:pt x="248856" y="157395"/>
                  </a:lnTo>
                  <a:lnTo>
                    <a:pt x="249847" y="216920"/>
                  </a:lnTo>
                  <a:lnTo>
                    <a:pt x="244714" y="279674"/>
                  </a:lnTo>
                  <a:lnTo>
                    <a:pt x="232646" y="319850"/>
                  </a:lnTo>
                  <a:lnTo>
                    <a:pt x="207608" y="372102"/>
                  </a:lnTo>
                  <a:lnTo>
                    <a:pt x="173162" y="422635"/>
                  </a:lnTo>
                  <a:lnTo>
                    <a:pt x="146585" y="439938"/>
                  </a:lnTo>
                  <a:lnTo>
                    <a:pt x="116484" y="452474"/>
                  </a:lnTo>
                  <a:lnTo>
                    <a:pt x="95774" y="453723"/>
                  </a:lnTo>
                  <a:lnTo>
                    <a:pt x="85338" y="452418"/>
                  </a:lnTo>
                  <a:lnTo>
                    <a:pt x="67503" y="441610"/>
                  </a:lnTo>
                  <a:lnTo>
                    <a:pt x="36990" y="406076"/>
                  </a:lnTo>
                  <a:lnTo>
                    <a:pt x="28857" y="382799"/>
                  </a:lnTo>
                  <a:lnTo>
                    <a:pt x="26689" y="370041"/>
                  </a:lnTo>
                  <a:lnTo>
                    <a:pt x="30519" y="349626"/>
                  </a:lnTo>
                  <a:lnTo>
                    <a:pt x="34815" y="340906"/>
                  </a:lnTo>
                  <a:lnTo>
                    <a:pt x="42359" y="335093"/>
                  </a:lnTo>
                  <a:lnTo>
                    <a:pt x="63220" y="328634"/>
                  </a:lnTo>
                  <a:lnTo>
                    <a:pt x="101271" y="330587"/>
                  </a:lnTo>
                  <a:lnTo>
                    <a:pt x="154881" y="350133"/>
                  </a:lnTo>
                  <a:lnTo>
                    <a:pt x="216882" y="383405"/>
                  </a:lnTo>
                  <a:lnTo>
                    <a:pt x="273285" y="415140"/>
                  </a:lnTo>
                  <a:lnTo>
                    <a:pt x="285564" y="428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58507" y="391660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05878" y="3553514"/>
              <a:ext cx="281497" cy="361451"/>
            </a:xfrm>
            <a:custGeom>
              <a:avLst/>
              <a:gdLst/>
              <a:ahLst/>
              <a:cxnLst/>
              <a:rect l="0" t="0" r="0" b="0"/>
              <a:pathLst>
                <a:path w="281497" h="361451">
                  <a:moveTo>
                    <a:pt x="189541" y="26175"/>
                  </a:moveTo>
                  <a:lnTo>
                    <a:pt x="152064" y="17842"/>
                  </a:lnTo>
                  <a:lnTo>
                    <a:pt x="94226" y="8700"/>
                  </a:lnTo>
                  <a:lnTo>
                    <a:pt x="33158" y="0"/>
                  </a:lnTo>
                  <a:lnTo>
                    <a:pt x="23284" y="536"/>
                  </a:lnTo>
                  <a:lnTo>
                    <a:pt x="6075" y="7371"/>
                  </a:lnTo>
                  <a:lnTo>
                    <a:pt x="1720" y="13639"/>
                  </a:lnTo>
                  <a:lnTo>
                    <a:pt x="0" y="29962"/>
                  </a:lnTo>
                  <a:lnTo>
                    <a:pt x="14680" y="89678"/>
                  </a:lnTo>
                  <a:lnTo>
                    <a:pt x="24777" y="121029"/>
                  </a:lnTo>
                  <a:lnTo>
                    <a:pt x="30565" y="126846"/>
                  </a:lnTo>
                  <a:lnTo>
                    <a:pt x="37934" y="129554"/>
                  </a:lnTo>
                  <a:lnTo>
                    <a:pt x="55480" y="129443"/>
                  </a:lnTo>
                  <a:lnTo>
                    <a:pt x="117258" y="115767"/>
                  </a:lnTo>
                  <a:lnTo>
                    <a:pt x="177582" y="125609"/>
                  </a:lnTo>
                  <a:lnTo>
                    <a:pt x="231467" y="153595"/>
                  </a:lnTo>
                  <a:lnTo>
                    <a:pt x="250289" y="168204"/>
                  </a:lnTo>
                  <a:lnTo>
                    <a:pt x="267462" y="196159"/>
                  </a:lnTo>
                  <a:lnTo>
                    <a:pt x="278790" y="227839"/>
                  </a:lnTo>
                  <a:lnTo>
                    <a:pt x="281496" y="265171"/>
                  </a:lnTo>
                  <a:lnTo>
                    <a:pt x="274239" y="298980"/>
                  </a:lnTo>
                  <a:lnTo>
                    <a:pt x="263839" y="320557"/>
                  </a:lnTo>
                  <a:lnTo>
                    <a:pt x="248299" y="335605"/>
                  </a:lnTo>
                  <a:lnTo>
                    <a:pt x="209726" y="354799"/>
                  </a:lnTo>
                  <a:lnTo>
                    <a:pt x="158737" y="361450"/>
                  </a:lnTo>
                  <a:lnTo>
                    <a:pt x="99792" y="359644"/>
                  </a:lnTo>
                  <a:lnTo>
                    <a:pt x="42142" y="342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42901" y="353757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60383"/>
                  </a:lnTo>
                  <a:lnTo>
                    <a:pt x="5590" y="121632"/>
                  </a:lnTo>
                  <a:lnTo>
                    <a:pt x="10723" y="174761"/>
                  </a:lnTo>
                  <a:lnTo>
                    <a:pt x="19465" y="236660"/>
                  </a:lnTo>
                  <a:lnTo>
                    <a:pt x="29148" y="286693"/>
                  </a:lnTo>
                  <a:lnTo>
                    <a:pt x="37752" y="338410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75736" y="3642860"/>
              <a:ext cx="125094" cy="263213"/>
            </a:xfrm>
            <a:custGeom>
              <a:avLst/>
              <a:gdLst/>
              <a:ahLst/>
              <a:cxnLst/>
              <a:rect l="0" t="0" r="0" b="0"/>
              <a:pathLst>
                <a:path w="125094" h="263213">
                  <a:moveTo>
                    <a:pt x="125093" y="0"/>
                  </a:moveTo>
                  <a:lnTo>
                    <a:pt x="70006" y="49498"/>
                  </a:lnTo>
                  <a:lnTo>
                    <a:pt x="9457" y="105299"/>
                  </a:lnTo>
                  <a:lnTo>
                    <a:pt x="2379" y="112313"/>
                  </a:lnTo>
                  <a:lnTo>
                    <a:pt x="0" y="119329"/>
                  </a:lnTo>
                  <a:lnTo>
                    <a:pt x="753" y="126346"/>
                  </a:lnTo>
                  <a:lnTo>
                    <a:pt x="8999" y="141552"/>
                  </a:lnTo>
                  <a:lnTo>
                    <a:pt x="61597" y="199391"/>
                  </a:lnTo>
                  <a:lnTo>
                    <a:pt x="118845" y="256956"/>
                  </a:lnTo>
                  <a:lnTo>
                    <a:pt x="12509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95585" y="374814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95585" y="3621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03065" y="3505989"/>
              <a:ext cx="50449" cy="357970"/>
            </a:xfrm>
            <a:custGeom>
              <a:avLst/>
              <a:gdLst/>
              <a:ahLst/>
              <a:cxnLst/>
              <a:rect l="0" t="0" r="0" b="0"/>
              <a:pathLst>
                <a:path w="50449" h="357970">
                  <a:moveTo>
                    <a:pt x="8334" y="0"/>
                  </a:moveTo>
                  <a:lnTo>
                    <a:pt x="0" y="48931"/>
                  </a:lnTo>
                  <a:lnTo>
                    <a:pt x="1576" y="96777"/>
                  </a:lnTo>
                  <a:lnTo>
                    <a:pt x="12588" y="154167"/>
                  </a:lnTo>
                  <a:lnTo>
                    <a:pt x="26028" y="216110"/>
                  </a:lnTo>
                  <a:lnTo>
                    <a:pt x="35284" y="266154"/>
                  </a:lnTo>
                  <a:lnTo>
                    <a:pt x="42123" y="322459"/>
                  </a:lnTo>
                  <a:lnTo>
                    <a:pt x="5044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19272" y="3695502"/>
              <a:ext cx="150994" cy="161622"/>
            </a:xfrm>
            <a:custGeom>
              <a:avLst/>
              <a:gdLst/>
              <a:ahLst/>
              <a:cxnLst/>
              <a:rect l="0" t="0" r="0" b="0"/>
              <a:pathLst>
                <a:path w="150994" h="161622">
                  <a:moveTo>
                    <a:pt x="50054" y="0"/>
                  </a:moveTo>
                  <a:lnTo>
                    <a:pt x="15307" y="37087"/>
                  </a:lnTo>
                  <a:lnTo>
                    <a:pt x="6145" y="55088"/>
                  </a:lnTo>
                  <a:lnTo>
                    <a:pt x="0" y="90542"/>
                  </a:lnTo>
                  <a:lnTo>
                    <a:pt x="3768" y="125093"/>
                  </a:lnTo>
                  <a:lnTo>
                    <a:pt x="8668" y="133699"/>
                  </a:lnTo>
                  <a:lnTo>
                    <a:pt x="23472" y="146379"/>
                  </a:lnTo>
                  <a:lnTo>
                    <a:pt x="51536" y="160095"/>
                  </a:lnTo>
                  <a:lnTo>
                    <a:pt x="71770" y="161621"/>
                  </a:lnTo>
                  <a:lnTo>
                    <a:pt x="113355" y="153068"/>
                  </a:lnTo>
                  <a:lnTo>
                    <a:pt x="131220" y="140560"/>
                  </a:lnTo>
                  <a:lnTo>
                    <a:pt x="139260" y="132311"/>
                  </a:lnTo>
                  <a:lnTo>
                    <a:pt x="148193" y="107548"/>
                  </a:lnTo>
                  <a:lnTo>
                    <a:pt x="150993" y="79385"/>
                  </a:lnTo>
                  <a:lnTo>
                    <a:pt x="148339" y="55169"/>
                  </a:lnTo>
                  <a:lnTo>
                    <a:pt x="140139" y="35828"/>
                  </a:lnTo>
                  <a:lnTo>
                    <a:pt x="134677" y="27395"/>
                  </a:lnTo>
                  <a:lnTo>
                    <a:pt x="119250" y="14905"/>
                  </a:lnTo>
                  <a:lnTo>
                    <a:pt x="921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27253" y="3675857"/>
              <a:ext cx="284271" cy="167045"/>
            </a:xfrm>
            <a:custGeom>
              <a:avLst/>
              <a:gdLst/>
              <a:ahLst/>
              <a:cxnLst/>
              <a:rect l="0" t="0" r="0" b="0"/>
              <a:pathLst>
                <a:path w="284271" h="167045">
                  <a:moveTo>
                    <a:pt x="0" y="72288"/>
                  </a:moveTo>
                  <a:lnTo>
                    <a:pt x="17959" y="126163"/>
                  </a:lnTo>
                  <a:lnTo>
                    <a:pt x="24750" y="146535"/>
                  </a:lnTo>
                  <a:lnTo>
                    <a:pt x="27029" y="148692"/>
                  </a:lnTo>
                  <a:lnTo>
                    <a:pt x="28547" y="145451"/>
                  </a:lnTo>
                  <a:lnTo>
                    <a:pt x="29066" y="130541"/>
                  </a:lnTo>
                  <a:lnTo>
                    <a:pt x="22343" y="76580"/>
                  </a:lnTo>
                  <a:lnTo>
                    <a:pt x="16416" y="31021"/>
                  </a:lnTo>
                  <a:lnTo>
                    <a:pt x="23284" y="9494"/>
                  </a:lnTo>
                  <a:lnTo>
                    <a:pt x="29561" y="3519"/>
                  </a:lnTo>
                  <a:lnTo>
                    <a:pt x="37255" y="705"/>
                  </a:lnTo>
                  <a:lnTo>
                    <a:pt x="45894" y="0"/>
                  </a:lnTo>
                  <a:lnTo>
                    <a:pt x="64851" y="5455"/>
                  </a:lnTo>
                  <a:lnTo>
                    <a:pt x="74820" y="10185"/>
                  </a:lnTo>
                  <a:lnTo>
                    <a:pt x="89016" y="24799"/>
                  </a:lnTo>
                  <a:lnTo>
                    <a:pt x="113250" y="62777"/>
                  </a:lnTo>
                  <a:lnTo>
                    <a:pt x="118784" y="64778"/>
                  </a:lnTo>
                  <a:lnTo>
                    <a:pt x="123643" y="61432"/>
                  </a:lnTo>
                  <a:lnTo>
                    <a:pt x="145436" y="28029"/>
                  </a:lnTo>
                  <a:lnTo>
                    <a:pt x="161735" y="14403"/>
                  </a:lnTo>
                  <a:lnTo>
                    <a:pt x="181847" y="5617"/>
                  </a:lnTo>
                  <a:lnTo>
                    <a:pt x="206383" y="1712"/>
                  </a:lnTo>
                  <a:lnTo>
                    <a:pt x="217138" y="4180"/>
                  </a:lnTo>
                  <a:lnTo>
                    <a:pt x="235326" y="16281"/>
                  </a:lnTo>
                  <a:lnTo>
                    <a:pt x="253130" y="42825"/>
                  </a:lnTo>
                  <a:lnTo>
                    <a:pt x="276982" y="104060"/>
                  </a:lnTo>
                  <a:lnTo>
                    <a:pt x="284270" y="167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54963" y="3648729"/>
              <a:ext cx="136390" cy="236287"/>
            </a:xfrm>
            <a:custGeom>
              <a:avLst/>
              <a:gdLst/>
              <a:ahLst/>
              <a:cxnLst/>
              <a:rect l="0" t="0" r="0" b="0"/>
              <a:pathLst>
                <a:path w="136390" h="236287">
                  <a:moveTo>
                    <a:pt x="40788" y="88887"/>
                  </a:moveTo>
                  <a:lnTo>
                    <a:pt x="94663" y="70929"/>
                  </a:lnTo>
                  <a:lnTo>
                    <a:pt x="115035" y="64138"/>
                  </a:lnTo>
                  <a:lnTo>
                    <a:pt x="129549" y="50981"/>
                  </a:lnTo>
                  <a:lnTo>
                    <a:pt x="135057" y="42560"/>
                  </a:lnTo>
                  <a:lnTo>
                    <a:pt x="136389" y="33436"/>
                  </a:lnTo>
                  <a:lnTo>
                    <a:pt x="131631" y="13939"/>
                  </a:lnTo>
                  <a:lnTo>
                    <a:pt x="124746" y="7336"/>
                  </a:lnTo>
                  <a:lnTo>
                    <a:pt x="104619" y="0"/>
                  </a:lnTo>
                  <a:lnTo>
                    <a:pt x="66980" y="1459"/>
                  </a:lnTo>
                  <a:lnTo>
                    <a:pt x="46190" y="9476"/>
                  </a:lnTo>
                  <a:lnTo>
                    <a:pt x="29151" y="22008"/>
                  </a:lnTo>
                  <a:lnTo>
                    <a:pt x="13779" y="39276"/>
                  </a:lnTo>
                  <a:lnTo>
                    <a:pt x="5388" y="61768"/>
                  </a:lnTo>
                  <a:lnTo>
                    <a:pt x="0" y="114336"/>
                  </a:lnTo>
                  <a:lnTo>
                    <a:pt x="4656" y="150240"/>
                  </a:lnTo>
                  <a:lnTo>
                    <a:pt x="19034" y="177516"/>
                  </a:lnTo>
                  <a:lnTo>
                    <a:pt x="34629" y="189889"/>
                  </a:lnTo>
                  <a:lnTo>
                    <a:pt x="93814" y="223186"/>
                  </a:lnTo>
                  <a:lnTo>
                    <a:pt x="135544" y="236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85264" y="3463875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21331" y="166667"/>
                  </a:lnTo>
                  <a:lnTo>
                    <a:pt x="31667" y="220569"/>
                  </a:lnTo>
                  <a:lnTo>
                    <a:pt x="39018" y="270465"/>
                  </a:lnTo>
                  <a:lnTo>
                    <a:pt x="41197" y="30864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022093" y="3626265"/>
              <a:ext cx="189514" cy="27124"/>
            </a:xfrm>
            <a:custGeom>
              <a:avLst/>
              <a:gdLst/>
              <a:ahLst/>
              <a:cxnLst/>
              <a:rect l="0" t="0" r="0" b="0"/>
              <a:pathLst>
                <a:path w="189514" h="27124">
                  <a:moveTo>
                    <a:pt x="189513" y="6066"/>
                  </a:moveTo>
                  <a:lnTo>
                    <a:pt x="157061" y="0"/>
                  </a:lnTo>
                  <a:lnTo>
                    <a:pt x="99581" y="5036"/>
                  </a:lnTo>
                  <a:lnTo>
                    <a:pt x="39630" y="17383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263755" y="3671319"/>
              <a:ext cx="129298" cy="171583"/>
            </a:xfrm>
            <a:custGeom>
              <a:avLst/>
              <a:gdLst/>
              <a:ahLst/>
              <a:cxnLst/>
              <a:rect l="0" t="0" r="0" b="0"/>
              <a:pathLst>
                <a:path w="129298" h="171583">
                  <a:moveTo>
                    <a:pt x="493" y="97883"/>
                  </a:moveTo>
                  <a:lnTo>
                    <a:pt x="44456" y="112537"/>
                  </a:lnTo>
                  <a:lnTo>
                    <a:pt x="64486" y="112975"/>
                  </a:lnTo>
                  <a:lnTo>
                    <a:pt x="85087" y="108100"/>
                  </a:lnTo>
                  <a:lnTo>
                    <a:pt x="105941" y="98134"/>
                  </a:lnTo>
                  <a:lnTo>
                    <a:pt x="120668" y="82787"/>
                  </a:lnTo>
                  <a:lnTo>
                    <a:pt x="126233" y="73781"/>
                  </a:lnTo>
                  <a:lnTo>
                    <a:pt x="129297" y="54415"/>
                  </a:lnTo>
                  <a:lnTo>
                    <a:pt x="128477" y="44338"/>
                  </a:lnTo>
                  <a:lnTo>
                    <a:pt x="121325" y="26902"/>
                  </a:lnTo>
                  <a:lnTo>
                    <a:pt x="116143" y="18977"/>
                  </a:lnTo>
                  <a:lnTo>
                    <a:pt x="101026" y="7051"/>
                  </a:lnTo>
                  <a:lnTo>
                    <a:pt x="92082" y="2233"/>
                  </a:lnTo>
                  <a:lnTo>
                    <a:pt x="69665" y="0"/>
                  </a:lnTo>
                  <a:lnTo>
                    <a:pt x="46444" y="4076"/>
                  </a:lnTo>
                  <a:lnTo>
                    <a:pt x="28325" y="13687"/>
                  </a:lnTo>
                  <a:lnTo>
                    <a:pt x="4970" y="37841"/>
                  </a:lnTo>
                  <a:lnTo>
                    <a:pt x="1138" y="48496"/>
                  </a:lnTo>
                  <a:lnTo>
                    <a:pt x="0" y="72814"/>
                  </a:lnTo>
                  <a:lnTo>
                    <a:pt x="5936" y="107222"/>
                  </a:lnTo>
                  <a:lnTo>
                    <a:pt x="20694" y="134055"/>
                  </a:lnTo>
                  <a:lnTo>
                    <a:pt x="45473" y="156824"/>
                  </a:lnTo>
                  <a:lnTo>
                    <a:pt x="68057" y="165023"/>
                  </a:lnTo>
                  <a:lnTo>
                    <a:pt x="105778" y="171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66395" y="3642860"/>
              <a:ext cx="61067" cy="203574"/>
            </a:xfrm>
            <a:custGeom>
              <a:avLst/>
              <a:gdLst/>
              <a:ahLst/>
              <a:cxnLst/>
              <a:rect l="0" t="0" r="0" b="0"/>
              <a:pathLst>
                <a:path w="61067" h="203574">
                  <a:moveTo>
                    <a:pt x="8423" y="84228"/>
                  </a:moveTo>
                  <a:lnTo>
                    <a:pt x="26382" y="147655"/>
                  </a:lnTo>
                  <a:lnTo>
                    <a:pt x="49162" y="200075"/>
                  </a:lnTo>
                  <a:lnTo>
                    <a:pt x="51960" y="203573"/>
                  </a:lnTo>
                  <a:lnTo>
                    <a:pt x="52656" y="202396"/>
                  </a:lnTo>
                  <a:lnTo>
                    <a:pt x="51950" y="198102"/>
                  </a:lnTo>
                  <a:lnTo>
                    <a:pt x="26942" y="140715"/>
                  </a:lnTo>
                  <a:lnTo>
                    <a:pt x="8551" y="84734"/>
                  </a:lnTo>
                  <a:lnTo>
                    <a:pt x="1052" y="49672"/>
                  </a:lnTo>
                  <a:lnTo>
                    <a:pt x="0" y="36624"/>
                  </a:lnTo>
                  <a:lnTo>
                    <a:pt x="2808" y="26756"/>
                  </a:lnTo>
                  <a:lnTo>
                    <a:pt x="8189" y="19007"/>
                  </a:lnTo>
                  <a:lnTo>
                    <a:pt x="15286" y="12671"/>
                  </a:lnTo>
                  <a:lnTo>
                    <a:pt x="32530" y="5632"/>
                  </a:lnTo>
                  <a:lnTo>
                    <a:pt x="610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64439" y="3600746"/>
              <a:ext cx="172782" cy="263213"/>
            </a:xfrm>
            <a:custGeom>
              <a:avLst/>
              <a:gdLst/>
              <a:ahLst/>
              <a:cxnLst/>
              <a:rect l="0" t="0" r="0" b="0"/>
              <a:pathLst>
                <a:path w="172782" h="263213">
                  <a:moveTo>
                    <a:pt x="84120" y="0"/>
                  </a:moveTo>
                  <a:lnTo>
                    <a:pt x="24180" y="20298"/>
                  </a:lnTo>
                  <a:lnTo>
                    <a:pt x="6397" y="35927"/>
                  </a:lnTo>
                  <a:lnTo>
                    <a:pt x="1889" y="45008"/>
                  </a:lnTo>
                  <a:lnTo>
                    <a:pt x="0" y="64457"/>
                  </a:lnTo>
                  <a:lnTo>
                    <a:pt x="3473" y="72217"/>
                  </a:lnTo>
                  <a:lnTo>
                    <a:pt x="16692" y="83959"/>
                  </a:lnTo>
                  <a:lnTo>
                    <a:pt x="37385" y="89957"/>
                  </a:lnTo>
                  <a:lnTo>
                    <a:pt x="95210" y="102530"/>
                  </a:lnTo>
                  <a:lnTo>
                    <a:pt x="144975" y="119082"/>
                  </a:lnTo>
                  <a:lnTo>
                    <a:pt x="156276" y="125011"/>
                  </a:lnTo>
                  <a:lnTo>
                    <a:pt x="163809" y="133644"/>
                  </a:lnTo>
                  <a:lnTo>
                    <a:pt x="172180" y="155713"/>
                  </a:lnTo>
                  <a:lnTo>
                    <a:pt x="172781" y="178000"/>
                  </a:lnTo>
                  <a:lnTo>
                    <a:pt x="171303" y="188857"/>
                  </a:lnTo>
                  <a:lnTo>
                    <a:pt x="160303" y="207159"/>
                  </a:lnTo>
                  <a:lnTo>
                    <a:pt x="143716" y="221922"/>
                  </a:lnTo>
                  <a:lnTo>
                    <a:pt x="83807" y="248631"/>
                  </a:lnTo>
                  <a:lnTo>
                    <a:pt x="4200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90714" y="353757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95647" y="4268"/>
                  </a:lnTo>
                  <a:lnTo>
                    <a:pt x="41597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59129" y="362180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20449" y="12723"/>
                  </a:lnTo>
                  <a:lnTo>
                    <a:pt x="69026" y="10962"/>
                  </a:lnTo>
                  <a:lnTo>
                    <a:pt x="17538" y="2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22383" y="3780137"/>
              <a:ext cx="873867" cy="20651"/>
            </a:xfrm>
            <a:custGeom>
              <a:avLst/>
              <a:gdLst/>
              <a:ahLst/>
              <a:cxnLst/>
              <a:rect l="0" t="0" r="0" b="0"/>
              <a:pathLst>
                <a:path w="873867" h="20651">
                  <a:moveTo>
                    <a:pt x="0" y="10122"/>
                  </a:moveTo>
                  <a:lnTo>
                    <a:pt x="42027" y="4056"/>
                  </a:lnTo>
                  <a:lnTo>
                    <a:pt x="103534" y="8577"/>
                  </a:lnTo>
                  <a:lnTo>
                    <a:pt x="161091" y="4227"/>
                  </a:lnTo>
                  <a:lnTo>
                    <a:pt x="209037" y="966"/>
                  </a:lnTo>
                  <a:lnTo>
                    <a:pt x="260289" y="0"/>
                  </a:lnTo>
                  <a:lnTo>
                    <a:pt x="316707" y="6909"/>
                  </a:lnTo>
                  <a:lnTo>
                    <a:pt x="371870" y="9170"/>
                  </a:lnTo>
                  <a:lnTo>
                    <a:pt x="432668" y="9840"/>
                  </a:lnTo>
                  <a:lnTo>
                    <a:pt x="495135" y="10038"/>
                  </a:lnTo>
                  <a:lnTo>
                    <a:pt x="558097" y="11267"/>
                  </a:lnTo>
                  <a:lnTo>
                    <a:pt x="620038" y="17350"/>
                  </a:lnTo>
                  <a:lnTo>
                    <a:pt x="677124" y="19672"/>
                  </a:lnTo>
                  <a:lnTo>
                    <a:pt x="736803" y="20361"/>
                  </a:lnTo>
                  <a:lnTo>
                    <a:pt x="790880" y="20564"/>
                  </a:lnTo>
                  <a:lnTo>
                    <a:pt x="845429" y="20634"/>
                  </a:lnTo>
                  <a:lnTo>
                    <a:pt x="873866" y="20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44833" y="3503419"/>
              <a:ext cx="268421" cy="213177"/>
            </a:xfrm>
            <a:custGeom>
              <a:avLst/>
              <a:gdLst/>
              <a:ahLst/>
              <a:cxnLst/>
              <a:rect l="0" t="0" r="0" b="0"/>
              <a:pathLst>
                <a:path w="268421" h="213177">
                  <a:moveTo>
                    <a:pt x="9343" y="86798"/>
                  </a:moveTo>
                  <a:lnTo>
                    <a:pt x="3754" y="103566"/>
                  </a:lnTo>
                  <a:lnTo>
                    <a:pt x="7249" y="124276"/>
                  </a:lnTo>
                  <a:lnTo>
                    <a:pt x="32681" y="182114"/>
                  </a:lnTo>
                  <a:lnTo>
                    <a:pt x="37263" y="207930"/>
                  </a:lnTo>
                  <a:lnTo>
                    <a:pt x="34975" y="213176"/>
                  </a:lnTo>
                  <a:lnTo>
                    <a:pt x="29940" y="213164"/>
                  </a:lnTo>
                  <a:lnTo>
                    <a:pt x="23075" y="209646"/>
                  </a:lnTo>
                  <a:lnTo>
                    <a:pt x="12327" y="193260"/>
                  </a:lnTo>
                  <a:lnTo>
                    <a:pt x="4820" y="170379"/>
                  </a:lnTo>
                  <a:lnTo>
                    <a:pt x="0" y="117563"/>
                  </a:lnTo>
                  <a:lnTo>
                    <a:pt x="2286" y="79146"/>
                  </a:lnTo>
                  <a:lnTo>
                    <a:pt x="8546" y="57661"/>
                  </a:lnTo>
                  <a:lnTo>
                    <a:pt x="19127" y="40313"/>
                  </a:lnTo>
                  <a:lnTo>
                    <a:pt x="26394" y="35921"/>
                  </a:lnTo>
                  <a:lnTo>
                    <a:pt x="43827" y="34160"/>
                  </a:lnTo>
                  <a:lnTo>
                    <a:pt x="60155" y="40397"/>
                  </a:lnTo>
                  <a:lnTo>
                    <a:pt x="89700" y="63464"/>
                  </a:lnTo>
                  <a:lnTo>
                    <a:pt x="105422" y="89243"/>
                  </a:lnTo>
                  <a:lnTo>
                    <a:pt x="118875" y="122376"/>
                  </a:lnTo>
                  <a:lnTo>
                    <a:pt x="114979" y="63202"/>
                  </a:lnTo>
                  <a:lnTo>
                    <a:pt x="114862" y="50011"/>
                  </a:lnTo>
                  <a:lnTo>
                    <a:pt x="118293" y="38876"/>
                  </a:lnTo>
                  <a:lnTo>
                    <a:pt x="131465" y="20266"/>
                  </a:lnTo>
                  <a:lnTo>
                    <a:pt x="152137" y="7316"/>
                  </a:lnTo>
                  <a:lnTo>
                    <a:pt x="175753" y="0"/>
                  </a:lnTo>
                  <a:lnTo>
                    <a:pt x="197947" y="648"/>
                  </a:lnTo>
                  <a:lnTo>
                    <a:pt x="216389" y="11075"/>
                  </a:lnTo>
                  <a:lnTo>
                    <a:pt x="232385" y="28577"/>
                  </a:lnTo>
                  <a:lnTo>
                    <a:pt x="253374" y="65908"/>
                  </a:lnTo>
                  <a:lnTo>
                    <a:pt x="268420" y="127212"/>
                  </a:lnTo>
                  <a:lnTo>
                    <a:pt x="268210" y="170522"/>
                  </a:lnTo>
                  <a:lnTo>
                    <a:pt x="262027" y="213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74400" y="3510966"/>
              <a:ext cx="174616" cy="214297"/>
            </a:xfrm>
            <a:custGeom>
              <a:avLst/>
              <a:gdLst/>
              <a:ahLst/>
              <a:cxnLst/>
              <a:rect l="0" t="0" r="0" b="0"/>
              <a:pathLst>
                <a:path w="174616" h="214297">
                  <a:moveTo>
                    <a:pt x="6159" y="110837"/>
                  </a:moveTo>
                  <a:lnTo>
                    <a:pt x="22927" y="105248"/>
                  </a:lnTo>
                  <a:lnTo>
                    <a:pt x="40518" y="105623"/>
                  </a:lnTo>
                  <a:lnTo>
                    <a:pt x="50122" y="107361"/>
                  </a:lnTo>
                  <a:lnTo>
                    <a:pt x="73272" y="103053"/>
                  </a:lnTo>
                  <a:lnTo>
                    <a:pt x="130464" y="81953"/>
                  </a:lnTo>
                  <a:lnTo>
                    <a:pt x="147584" y="70313"/>
                  </a:lnTo>
                  <a:lnTo>
                    <a:pt x="151915" y="61595"/>
                  </a:lnTo>
                  <a:lnTo>
                    <a:pt x="153608" y="39428"/>
                  </a:lnTo>
                  <a:lnTo>
                    <a:pt x="150082" y="29306"/>
                  </a:lnTo>
                  <a:lnTo>
                    <a:pt x="136805" y="11820"/>
                  </a:lnTo>
                  <a:lnTo>
                    <a:pt x="116086" y="2489"/>
                  </a:lnTo>
                  <a:lnTo>
                    <a:pt x="104011" y="0"/>
                  </a:lnTo>
                  <a:lnTo>
                    <a:pt x="81235" y="3474"/>
                  </a:lnTo>
                  <a:lnTo>
                    <a:pt x="38016" y="24768"/>
                  </a:lnTo>
                  <a:lnTo>
                    <a:pt x="11829" y="50240"/>
                  </a:lnTo>
                  <a:lnTo>
                    <a:pt x="2830" y="72986"/>
                  </a:lnTo>
                  <a:lnTo>
                    <a:pt x="0" y="97524"/>
                  </a:lnTo>
                  <a:lnTo>
                    <a:pt x="10706" y="152584"/>
                  </a:lnTo>
                  <a:lnTo>
                    <a:pt x="26094" y="184428"/>
                  </a:lnTo>
                  <a:lnTo>
                    <a:pt x="41926" y="199306"/>
                  </a:lnTo>
                  <a:lnTo>
                    <a:pt x="51060" y="204911"/>
                  </a:lnTo>
                  <a:lnTo>
                    <a:pt x="91863" y="212800"/>
                  </a:lnTo>
                  <a:lnTo>
                    <a:pt x="146138" y="214296"/>
                  </a:lnTo>
                  <a:lnTo>
                    <a:pt x="174615" y="205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33315" y="3327005"/>
              <a:ext cx="5214" cy="357970"/>
            </a:xfrm>
            <a:custGeom>
              <a:avLst/>
              <a:gdLst/>
              <a:ahLst/>
              <a:cxnLst/>
              <a:rect l="0" t="0" r="0" b="0"/>
              <a:pathLst>
                <a:path w="5214" h="357970">
                  <a:moveTo>
                    <a:pt x="5213" y="0"/>
                  </a:moveTo>
                  <a:lnTo>
                    <a:pt x="5213" y="57264"/>
                  </a:lnTo>
                  <a:lnTo>
                    <a:pt x="2093" y="106654"/>
                  </a:lnTo>
                  <a:lnTo>
                    <a:pt x="0" y="152094"/>
                  </a:lnTo>
                  <a:lnTo>
                    <a:pt x="4184" y="210067"/>
                  </a:lnTo>
                  <a:lnTo>
                    <a:pt x="4909" y="260594"/>
                  </a:lnTo>
                  <a:lnTo>
                    <a:pt x="5153" y="319323"/>
                  </a:lnTo>
                  <a:lnTo>
                    <a:pt x="521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64829" y="348493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5589"/>
                  </a:lnTo>
                  <a:lnTo>
                    <a:pt x="70656" y="17959"/>
                  </a:lnTo>
                  <a:lnTo>
                    <a:pt x="25655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37634" y="3492453"/>
              <a:ext cx="167502" cy="181993"/>
            </a:xfrm>
            <a:custGeom>
              <a:avLst/>
              <a:gdLst/>
              <a:ahLst/>
              <a:cxnLst/>
              <a:rect l="0" t="0" r="0" b="0"/>
              <a:pathLst>
                <a:path w="167502" h="181993">
                  <a:moveTo>
                    <a:pt x="6179" y="97764"/>
                  </a:moveTo>
                  <a:lnTo>
                    <a:pt x="45867" y="103830"/>
                  </a:lnTo>
                  <a:lnTo>
                    <a:pt x="96167" y="96189"/>
                  </a:lnTo>
                  <a:lnTo>
                    <a:pt x="138517" y="83650"/>
                  </a:lnTo>
                  <a:lnTo>
                    <a:pt x="150557" y="77826"/>
                  </a:lnTo>
                  <a:lnTo>
                    <a:pt x="158582" y="69264"/>
                  </a:lnTo>
                  <a:lnTo>
                    <a:pt x="167501" y="47273"/>
                  </a:lnTo>
                  <a:lnTo>
                    <a:pt x="166369" y="37197"/>
                  </a:lnTo>
                  <a:lnTo>
                    <a:pt x="155754" y="19763"/>
                  </a:lnTo>
                  <a:lnTo>
                    <a:pt x="139338" y="7335"/>
                  </a:lnTo>
                  <a:lnTo>
                    <a:pt x="130046" y="2383"/>
                  </a:lnTo>
                  <a:lnTo>
                    <a:pt x="110364" y="0"/>
                  </a:lnTo>
                  <a:lnTo>
                    <a:pt x="69133" y="8003"/>
                  </a:lnTo>
                  <a:lnTo>
                    <a:pt x="37700" y="23075"/>
                  </a:lnTo>
                  <a:lnTo>
                    <a:pt x="11749" y="47948"/>
                  </a:lnTo>
                  <a:lnTo>
                    <a:pt x="2805" y="70555"/>
                  </a:lnTo>
                  <a:lnTo>
                    <a:pt x="0" y="95030"/>
                  </a:lnTo>
                  <a:lnTo>
                    <a:pt x="2653" y="117606"/>
                  </a:lnTo>
                  <a:lnTo>
                    <a:pt x="10851" y="136218"/>
                  </a:lnTo>
                  <a:lnTo>
                    <a:pt x="16313" y="144457"/>
                  </a:lnTo>
                  <a:lnTo>
                    <a:pt x="31740" y="156731"/>
                  </a:lnTo>
                  <a:lnTo>
                    <a:pt x="51465" y="164916"/>
                  </a:lnTo>
                  <a:lnTo>
                    <a:pt x="96016" y="173290"/>
                  </a:lnTo>
                  <a:lnTo>
                    <a:pt x="121992" y="181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478417" y="3516518"/>
              <a:ext cx="91781" cy="189978"/>
            </a:xfrm>
            <a:custGeom>
              <a:avLst/>
              <a:gdLst/>
              <a:ahLst/>
              <a:cxnLst/>
              <a:rect l="0" t="0" r="0" b="0"/>
              <a:pathLst>
                <a:path w="91781" h="189978">
                  <a:moveTo>
                    <a:pt x="7552" y="84228"/>
                  </a:moveTo>
                  <a:lnTo>
                    <a:pt x="15885" y="133158"/>
                  </a:lnTo>
                  <a:lnTo>
                    <a:pt x="23857" y="189977"/>
                  </a:lnTo>
                  <a:lnTo>
                    <a:pt x="7068" y="135768"/>
                  </a:lnTo>
                  <a:lnTo>
                    <a:pt x="0" y="101839"/>
                  </a:lnTo>
                  <a:lnTo>
                    <a:pt x="686" y="76847"/>
                  </a:lnTo>
                  <a:lnTo>
                    <a:pt x="8789" y="54041"/>
                  </a:lnTo>
                  <a:lnTo>
                    <a:pt x="32095" y="27060"/>
                  </a:lnTo>
                  <a:lnTo>
                    <a:pt x="69072" y="6558"/>
                  </a:lnTo>
                  <a:lnTo>
                    <a:pt x="917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96687" y="3495461"/>
              <a:ext cx="195585" cy="205421"/>
            </a:xfrm>
            <a:custGeom>
              <a:avLst/>
              <a:gdLst/>
              <a:ahLst/>
              <a:cxnLst/>
              <a:rect l="0" t="0" r="0" b="0"/>
              <a:pathLst>
                <a:path w="195585" h="205421">
                  <a:moveTo>
                    <a:pt x="126193" y="0"/>
                  </a:moveTo>
                  <a:lnTo>
                    <a:pt x="68929" y="3120"/>
                  </a:lnTo>
                  <a:lnTo>
                    <a:pt x="39912" y="9575"/>
                  </a:lnTo>
                  <a:lnTo>
                    <a:pt x="19215" y="20243"/>
                  </a:lnTo>
                  <a:lnTo>
                    <a:pt x="5339" y="35903"/>
                  </a:lnTo>
                  <a:lnTo>
                    <a:pt x="0" y="44992"/>
                  </a:lnTo>
                  <a:lnTo>
                    <a:pt x="1120" y="51052"/>
                  </a:lnTo>
                  <a:lnTo>
                    <a:pt x="6547" y="55092"/>
                  </a:lnTo>
                  <a:lnTo>
                    <a:pt x="26224" y="59580"/>
                  </a:lnTo>
                  <a:lnTo>
                    <a:pt x="86516" y="65581"/>
                  </a:lnTo>
                  <a:lnTo>
                    <a:pt x="116748" y="72431"/>
                  </a:lnTo>
                  <a:lnTo>
                    <a:pt x="146922" y="89441"/>
                  </a:lnTo>
                  <a:lnTo>
                    <a:pt x="178079" y="119269"/>
                  </a:lnTo>
                  <a:lnTo>
                    <a:pt x="185350" y="128646"/>
                  </a:lnTo>
                  <a:lnTo>
                    <a:pt x="193430" y="151542"/>
                  </a:lnTo>
                  <a:lnTo>
                    <a:pt x="195584" y="164199"/>
                  </a:lnTo>
                  <a:lnTo>
                    <a:pt x="191739" y="184501"/>
                  </a:lnTo>
                  <a:lnTo>
                    <a:pt x="187438" y="193191"/>
                  </a:lnTo>
                  <a:lnTo>
                    <a:pt x="178721" y="198984"/>
                  </a:lnTo>
                  <a:lnTo>
                    <a:pt x="153439" y="205420"/>
                  </a:lnTo>
                  <a:lnTo>
                    <a:pt x="104020" y="202317"/>
                  </a:lnTo>
                  <a:lnTo>
                    <a:pt x="46597" y="197371"/>
                  </a:lnTo>
                  <a:lnTo>
                    <a:pt x="1038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49458" y="4506197"/>
            <a:ext cx="723279" cy="418799"/>
            <a:chOff x="749458" y="4506197"/>
            <a:chExt cx="723279" cy="418799"/>
          </a:xfrm>
        </p:grpSpPr>
        <p:sp>
          <p:nvSpPr>
            <p:cNvPr id="129" name="Freeform 128"/>
            <p:cNvSpPr/>
            <p:nvPr/>
          </p:nvSpPr>
          <p:spPr>
            <a:xfrm>
              <a:off x="749458" y="4506197"/>
              <a:ext cx="208636" cy="405782"/>
            </a:xfrm>
            <a:custGeom>
              <a:avLst/>
              <a:gdLst/>
              <a:ahLst/>
              <a:cxnLst/>
              <a:rect l="0" t="0" r="0" b="0"/>
              <a:pathLst>
                <a:path w="208636" h="405782">
                  <a:moveTo>
                    <a:pt x="29650" y="0"/>
                  </a:moveTo>
                  <a:lnTo>
                    <a:pt x="24061" y="58617"/>
                  </a:lnTo>
                  <a:lnTo>
                    <a:pt x="18928" y="111621"/>
                  </a:lnTo>
                  <a:lnTo>
                    <a:pt x="4596" y="167903"/>
                  </a:lnTo>
                  <a:lnTo>
                    <a:pt x="2419" y="169257"/>
                  </a:lnTo>
                  <a:lnTo>
                    <a:pt x="0" y="155164"/>
                  </a:lnTo>
                  <a:lnTo>
                    <a:pt x="9772" y="101801"/>
                  </a:lnTo>
                  <a:lnTo>
                    <a:pt x="22591" y="65258"/>
                  </a:lnTo>
                  <a:lnTo>
                    <a:pt x="47883" y="27058"/>
                  </a:lnTo>
                  <a:lnTo>
                    <a:pt x="74047" y="9837"/>
                  </a:lnTo>
                  <a:lnTo>
                    <a:pt x="83815" y="8897"/>
                  </a:lnTo>
                  <a:lnTo>
                    <a:pt x="104026" y="14092"/>
                  </a:lnTo>
                  <a:lnTo>
                    <a:pt x="129547" y="30172"/>
                  </a:lnTo>
                  <a:lnTo>
                    <a:pt x="141509" y="46165"/>
                  </a:lnTo>
                  <a:lnTo>
                    <a:pt x="169726" y="103695"/>
                  </a:lnTo>
                  <a:lnTo>
                    <a:pt x="183705" y="158307"/>
                  </a:lnTo>
                  <a:lnTo>
                    <a:pt x="186813" y="214154"/>
                  </a:lnTo>
                  <a:lnTo>
                    <a:pt x="185087" y="270246"/>
                  </a:lnTo>
                  <a:lnTo>
                    <a:pt x="164642" y="323266"/>
                  </a:lnTo>
                  <a:lnTo>
                    <a:pt x="130009" y="377445"/>
                  </a:lnTo>
                  <a:lnTo>
                    <a:pt x="111689" y="394311"/>
                  </a:lnTo>
                  <a:lnTo>
                    <a:pt x="88729" y="403367"/>
                  </a:lnTo>
                  <a:lnTo>
                    <a:pt x="76055" y="405781"/>
                  </a:lnTo>
                  <a:lnTo>
                    <a:pt x="55734" y="402225"/>
                  </a:lnTo>
                  <a:lnTo>
                    <a:pt x="47039" y="398002"/>
                  </a:lnTo>
                  <a:lnTo>
                    <a:pt x="34259" y="380830"/>
                  </a:lnTo>
                  <a:lnTo>
                    <a:pt x="29213" y="369700"/>
                  </a:lnTo>
                  <a:lnTo>
                    <a:pt x="26727" y="347975"/>
                  </a:lnTo>
                  <a:lnTo>
                    <a:pt x="30691" y="326621"/>
                  </a:lnTo>
                  <a:lnTo>
                    <a:pt x="40251" y="305432"/>
                  </a:lnTo>
                  <a:lnTo>
                    <a:pt x="55419" y="290555"/>
                  </a:lnTo>
                  <a:lnTo>
                    <a:pt x="64377" y="284950"/>
                  </a:lnTo>
                  <a:lnTo>
                    <a:pt x="89928" y="281842"/>
                  </a:lnTo>
                  <a:lnTo>
                    <a:pt x="117272" y="285530"/>
                  </a:lnTo>
                  <a:lnTo>
                    <a:pt x="145819" y="300760"/>
                  </a:lnTo>
                  <a:lnTo>
                    <a:pt x="20863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105492" y="48641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215521" y="4527382"/>
              <a:ext cx="257216" cy="397614"/>
            </a:xfrm>
            <a:custGeom>
              <a:avLst/>
              <a:gdLst/>
              <a:ahLst/>
              <a:cxnLst/>
              <a:rect l="0" t="0" r="0" b="0"/>
              <a:pathLst>
                <a:path w="257216" h="397614">
                  <a:moveTo>
                    <a:pt x="174240" y="10400"/>
                  </a:moveTo>
                  <a:lnTo>
                    <a:pt x="136762" y="2067"/>
                  </a:lnTo>
                  <a:lnTo>
                    <a:pt x="85339" y="305"/>
                  </a:lnTo>
                  <a:lnTo>
                    <a:pt x="44044" y="0"/>
                  </a:lnTo>
                  <a:lnTo>
                    <a:pt x="32460" y="3467"/>
                  </a:lnTo>
                  <a:lnTo>
                    <a:pt x="13351" y="16677"/>
                  </a:lnTo>
                  <a:lnTo>
                    <a:pt x="3298" y="40486"/>
                  </a:lnTo>
                  <a:lnTo>
                    <a:pt x="0" y="69395"/>
                  </a:lnTo>
                  <a:lnTo>
                    <a:pt x="4295" y="126082"/>
                  </a:lnTo>
                  <a:lnTo>
                    <a:pt x="4792" y="140164"/>
                  </a:lnTo>
                  <a:lnTo>
                    <a:pt x="9802" y="149552"/>
                  </a:lnTo>
                  <a:lnTo>
                    <a:pt x="17821" y="155810"/>
                  </a:lnTo>
                  <a:lnTo>
                    <a:pt x="27847" y="159983"/>
                  </a:lnTo>
                  <a:lnTo>
                    <a:pt x="48345" y="161499"/>
                  </a:lnTo>
                  <a:lnTo>
                    <a:pt x="109005" y="158286"/>
                  </a:lnTo>
                  <a:lnTo>
                    <a:pt x="172351" y="163452"/>
                  </a:lnTo>
                  <a:lnTo>
                    <a:pt x="199677" y="178061"/>
                  </a:lnTo>
                  <a:lnTo>
                    <a:pt x="244198" y="217699"/>
                  </a:lnTo>
                  <a:lnTo>
                    <a:pt x="252126" y="237844"/>
                  </a:lnTo>
                  <a:lnTo>
                    <a:pt x="257215" y="294493"/>
                  </a:lnTo>
                  <a:lnTo>
                    <a:pt x="252508" y="333612"/>
                  </a:lnTo>
                  <a:lnTo>
                    <a:pt x="243731" y="353311"/>
                  </a:lnTo>
                  <a:lnTo>
                    <a:pt x="238115" y="361840"/>
                  </a:lnTo>
                  <a:lnTo>
                    <a:pt x="222516" y="374436"/>
                  </a:lnTo>
                  <a:lnTo>
                    <a:pt x="183906" y="392054"/>
                  </a:lnTo>
                  <a:lnTo>
                    <a:pt x="147338" y="397613"/>
                  </a:lnTo>
                  <a:lnTo>
                    <a:pt x="85415" y="391313"/>
                  </a:lnTo>
                  <a:lnTo>
                    <a:pt x="58427" y="389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1084435" y="4916808"/>
            <a:ext cx="1273949" cy="156735"/>
          </a:xfrm>
          <a:custGeom>
            <a:avLst/>
            <a:gdLst/>
            <a:ahLst/>
            <a:cxnLst/>
            <a:rect l="0" t="0" r="0" b="0"/>
            <a:pathLst>
              <a:path w="1273949" h="156735">
                <a:moveTo>
                  <a:pt x="0" y="0"/>
                </a:moveTo>
                <a:lnTo>
                  <a:pt x="9575" y="24047"/>
                </a:lnTo>
                <a:lnTo>
                  <a:pt x="59898" y="80698"/>
                </a:lnTo>
                <a:lnTo>
                  <a:pt x="88954" y="107620"/>
                </a:lnTo>
                <a:lnTo>
                  <a:pt x="141748" y="139016"/>
                </a:lnTo>
                <a:lnTo>
                  <a:pt x="199066" y="151884"/>
                </a:lnTo>
                <a:lnTo>
                  <a:pt x="250368" y="156734"/>
                </a:lnTo>
                <a:lnTo>
                  <a:pt x="302442" y="154572"/>
                </a:lnTo>
                <a:lnTo>
                  <a:pt x="336057" y="143285"/>
                </a:lnTo>
                <a:lnTo>
                  <a:pt x="373268" y="118511"/>
                </a:lnTo>
                <a:lnTo>
                  <a:pt x="401978" y="89917"/>
                </a:lnTo>
                <a:lnTo>
                  <a:pt x="427709" y="31161"/>
                </a:lnTo>
                <a:lnTo>
                  <a:pt x="434978" y="10340"/>
                </a:lnTo>
                <a:lnTo>
                  <a:pt x="438554" y="6893"/>
                </a:lnTo>
                <a:lnTo>
                  <a:pt x="442108" y="8105"/>
                </a:lnTo>
                <a:lnTo>
                  <a:pt x="449176" y="18810"/>
                </a:lnTo>
                <a:lnTo>
                  <a:pt x="466365" y="51159"/>
                </a:lnTo>
                <a:lnTo>
                  <a:pt x="499928" y="93608"/>
                </a:lnTo>
                <a:lnTo>
                  <a:pt x="548152" y="123837"/>
                </a:lnTo>
                <a:lnTo>
                  <a:pt x="584855" y="133009"/>
                </a:lnTo>
                <a:lnTo>
                  <a:pt x="639179" y="136108"/>
                </a:lnTo>
                <a:lnTo>
                  <a:pt x="691850" y="133600"/>
                </a:lnTo>
                <a:lnTo>
                  <a:pt x="736396" y="122187"/>
                </a:lnTo>
                <a:lnTo>
                  <a:pt x="762814" y="106523"/>
                </a:lnTo>
                <a:lnTo>
                  <a:pt x="799868" y="70281"/>
                </a:lnTo>
                <a:lnTo>
                  <a:pt x="818015" y="41101"/>
                </a:lnTo>
                <a:lnTo>
                  <a:pt x="822594" y="30910"/>
                </a:lnTo>
                <a:lnTo>
                  <a:pt x="827986" y="26456"/>
                </a:lnTo>
                <a:lnTo>
                  <a:pt x="833920" y="25826"/>
                </a:lnTo>
                <a:lnTo>
                  <a:pt x="840216" y="27746"/>
                </a:lnTo>
                <a:lnTo>
                  <a:pt x="853451" y="39238"/>
                </a:lnTo>
                <a:lnTo>
                  <a:pt x="901979" y="91079"/>
                </a:lnTo>
                <a:lnTo>
                  <a:pt x="958713" y="124281"/>
                </a:lnTo>
                <a:lnTo>
                  <a:pt x="1008735" y="135554"/>
                </a:lnTo>
                <a:lnTo>
                  <a:pt x="1072026" y="151197"/>
                </a:lnTo>
                <a:lnTo>
                  <a:pt x="1094127" y="151817"/>
                </a:lnTo>
                <a:lnTo>
                  <a:pt x="1115649" y="147023"/>
                </a:lnTo>
                <a:lnTo>
                  <a:pt x="1177989" y="118890"/>
                </a:lnTo>
                <a:lnTo>
                  <a:pt x="1238669" y="66527"/>
                </a:lnTo>
                <a:lnTo>
                  <a:pt x="1273948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1601801" y="4548311"/>
            <a:ext cx="643902" cy="330279"/>
            <a:chOff x="1601801" y="4548311"/>
            <a:chExt cx="643902" cy="330279"/>
          </a:xfrm>
        </p:grpSpPr>
        <p:sp>
          <p:nvSpPr>
            <p:cNvPr id="134" name="Freeform 133"/>
            <p:cNvSpPr/>
            <p:nvPr/>
          </p:nvSpPr>
          <p:spPr>
            <a:xfrm>
              <a:off x="1601801" y="4548311"/>
              <a:ext cx="227879" cy="297649"/>
            </a:xfrm>
            <a:custGeom>
              <a:avLst/>
              <a:gdLst/>
              <a:ahLst/>
              <a:cxnLst/>
              <a:rect l="0" t="0" r="0" b="0"/>
              <a:pathLst>
                <a:path w="227879" h="297649">
                  <a:moveTo>
                    <a:pt x="166986" y="52642"/>
                  </a:moveTo>
                  <a:lnTo>
                    <a:pt x="150218" y="47053"/>
                  </a:lnTo>
                  <a:lnTo>
                    <a:pt x="132628" y="47428"/>
                  </a:lnTo>
                  <a:lnTo>
                    <a:pt x="71986" y="63637"/>
                  </a:lnTo>
                  <a:lnTo>
                    <a:pt x="30067" y="82890"/>
                  </a:lnTo>
                  <a:lnTo>
                    <a:pt x="15276" y="98841"/>
                  </a:lnTo>
                  <a:lnTo>
                    <a:pt x="5973" y="118799"/>
                  </a:lnTo>
                  <a:lnTo>
                    <a:pt x="0" y="169739"/>
                  </a:lnTo>
                  <a:lnTo>
                    <a:pt x="1523" y="195932"/>
                  </a:lnTo>
                  <a:lnTo>
                    <a:pt x="21565" y="241343"/>
                  </a:lnTo>
                  <a:lnTo>
                    <a:pt x="48054" y="278520"/>
                  </a:lnTo>
                  <a:lnTo>
                    <a:pt x="68114" y="290682"/>
                  </a:lnTo>
                  <a:lnTo>
                    <a:pt x="91458" y="297648"/>
                  </a:lnTo>
                  <a:lnTo>
                    <a:pt x="113531" y="296844"/>
                  </a:lnTo>
                  <a:lnTo>
                    <a:pt x="145688" y="284226"/>
                  </a:lnTo>
                  <a:lnTo>
                    <a:pt x="171854" y="265669"/>
                  </a:lnTo>
                  <a:lnTo>
                    <a:pt x="194425" y="239763"/>
                  </a:lnTo>
                  <a:lnTo>
                    <a:pt x="218620" y="177745"/>
                  </a:lnTo>
                  <a:lnTo>
                    <a:pt x="227878" y="116998"/>
                  </a:lnTo>
                  <a:lnTo>
                    <a:pt x="222905" y="89433"/>
                  </a:lnTo>
                  <a:lnTo>
                    <a:pt x="206951" y="57304"/>
                  </a:lnTo>
                  <a:lnTo>
                    <a:pt x="173722" y="19331"/>
                  </a:lnTo>
                  <a:lnTo>
                    <a:pt x="1459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55022" y="4579896"/>
              <a:ext cx="290681" cy="298694"/>
            </a:xfrm>
            <a:custGeom>
              <a:avLst/>
              <a:gdLst/>
              <a:ahLst/>
              <a:cxnLst/>
              <a:rect l="0" t="0" r="0" b="0"/>
              <a:pathLst>
                <a:path w="290681" h="298694">
                  <a:moveTo>
                    <a:pt x="140149" y="42114"/>
                  </a:moveTo>
                  <a:lnTo>
                    <a:pt x="128970" y="30936"/>
                  </a:lnTo>
                  <a:lnTo>
                    <a:pt x="111004" y="25448"/>
                  </a:lnTo>
                  <a:lnTo>
                    <a:pt x="99662" y="23984"/>
                  </a:lnTo>
                  <a:lnTo>
                    <a:pt x="77701" y="28597"/>
                  </a:lnTo>
                  <a:lnTo>
                    <a:pt x="48726" y="44348"/>
                  </a:lnTo>
                  <a:lnTo>
                    <a:pt x="32836" y="59485"/>
                  </a:lnTo>
                  <a:lnTo>
                    <a:pt x="2043" y="115097"/>
                  </a:lnTo>
                  <a:lnTo>
                    <a:pt x="0" y="139671"/>
                  </a:lnTo>
                  <a:lnTo>
                    <a:pt x="2630" y="199165"/>
                  </a:lnTo>
                  <a:lnTo>
                    <a:pt x="14265" y="238776"/>
                  </a:lnTo>
                  <a:lnTo>
                    <a:pt x="29218" y="258591"/>
                  </a:lnTo>
                  <a:lnTo>
                    <a:pt x="48732" y="274027"/>
                  </a:lnTo>
                  <a:lnTo>
                    <a:pt x="107385" y="297421"/>
                  </a:lnTo>
                  <a:lnTo>
                    <a:pt x="129096" y="298693"/>
                  </a:lnTo>
                  <a:lnTo>
                    <a:pt x="164170" y="289713"/>
                  </a:lnTo>
                  <a:lnTo>
                    <a:pt x="189429" y="277330"/>
                  </a:lnTo>
                  <a:lnTo>
                    <a:pt x="244991" y="236303"/>
                  </a:lnTo>
                  <a:lnTo>
                    <a:pt x="260055" y="215377"/>
                  </a:lnTo>
                  <a:lnTo>
                    <a:pt x="283190" y="157391"/>
                  </a:lnTo>
                  <a:lnTo>
                    <a:pt x="290680" y="131563"/>
                  </a:lnTo>
                  <a:lnTo>
                    <a:pt x="288550" y="104486"/>
                  </a:lnTo>
                  <a:lnTo>
                    <a:pt x="268118" y="54564"/>
                  </a:lnTo>
                  <a:lnTo>
                    <a:pt x="242796" y="27216"/>
                  </a:lnTo>
                  <a:lnTo>
                    <a:pt x="207477" y="9884"/>
                  </a:lnTo>
                  <a:lnTo>
                    <a:pt x="1717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318690" y="3337533"/>
            <a:ext cx="1016950" cy="515898"/>
            <a:chOff x="6318690" y="3337533"/>
            <a:chExt cx="1016950" cy="515898"/>
          </a:xfrm>
        </p:grpSpPr>
        <p:sp>
          <p:nvSpPr>
            <p:cNvPr id="137" name="Freeform 136"/>
            <p:cNvSpPr/>
            <p:nvPr/>
          </p:nvSpPr>
          <p:spPr>
            <a:xfrm>
              <a:off x="6318690" y="3344768"/>
              <a:ext cx="180654" cy="362556"/>
            </a:xfrm>
            <a:custGeom>
              <a:avLst/>
              <a:gdLst/>
              <a:ahLst/>
              <a:cxnLst/>
              <a:rect l="0" t="0" r="0" b="0"/>
              <a:pathLst>
                <a:path w="180654" h="362556">
                  <a:moveTo>
                    <a:pt x="19465" y="24351"/>
                  </a:moveTo>
                  <a:lnTo>
                    <a:pt x="11132" y="61829"/>
                  </a:lnTo>
                  <a:lnTo>
                    <a:pt x="3781" y="107663"/>
                  </a:lnTo>
                  <a:lnTo>
                    <a:pt x="1990" y="109138"/>
                  </a:lnTo>
                  <a:lnTo>
                    <a:pt x="0" y="95179"/>
                  </a:lnTo>
                  <a:lnTo>
                    <a:pt x="4469" y="65614"/>
                  </a:lnTo>
                  <a:lnTo>
                    <a:pt x="18791" y="40216"/>
                  </a:lnTo>
                  <a:lnTo>
                    <a:pt x="37853" y="17873"/>
                  </a:lnTo>
                  <a:lnTo>
                    <a:pt x="63908" y="2024"/>
                  </a:lnTo>
                  <a:lnTo>
                    <a:pt x="83671" y="0"/>
                  </a:lnTo>
                  <a:lnTo>
                    <a:pt x="93854" y="1098"/>
                  </a:lnTo>
                  <a:lnTo>
                    <a:pt x="111408" y="11676"/>
                  </a:lnTo>
                  <a:lnTo>
                    <a:pt x="141742" y="47064"/>
                  </a:lnTo>
                  <a:lnTo>
                    <a:pt x="169094" y="97424"/>
                  </a:lnTo>
                  <a:lnTo>
                    <a:pt x="180653" y="145568"/>
                  </a:lnTo>
                  <a:lnTo>
                    <a:pt x="178878" y="195708"/>
                  </a:lnTo>
                  <a:lnTo>
                    <a:pt x="175493" y="240720"/>
                  </a:lnTo>
                  <a:lnTo>
                    <a:pt x="154574" y="297851"/>
                  </a:lnTo>
                  <a:lnTo>
                    <a:pt x="140345" y="323721"/>
                  </a:lnTo>
                  <a:lnTo>
                    <a:pt x="122323" y="343018"/>
                  </a:lnTo>
                  <a:lnTo>
                    <a:pt x="86856" y="361446"/>
                  </a:lnTo>
                  <a:lnTo>
                    <a:pt x="74921" y="362555"/>
                  </a:lnTo>
                  <a:lnTo>
                    <a:pt x="52301" y="357548"/>
                  </a:lnTo>
                  <a:lnTo>
                    <a:pt x="33669" y="344404"/>
                  </a:lnTo>
                  <a:lnTo>
                    <a:pt x="25425" y="335985"/>
                  </a:lnTo>
                  <a:lnTo>
                    <a:pt x="21099" y="326864"/>
                  </a:lnTo>
                  <a:lnTo>
                    <a:pt x="19411" y="307370"/>
                  </a:lnTo>
                  <a:lnTo>
                    <a:pt x="22939" y="299598"/>
                  </a:lnTo>
                  <a:lnTo>
                    <a:pt x="36217" y="287843"/>
                  </a:lnTo>
                  <a:lnTo>
                    <a:pt x="56936" y="284958"/>
                  </a:lnTo>
                  <a:lnTo>
                    <a:pt x="102776" y="292638"/>
                  </a:lnTo>
                  <a:lnTo>
                    <a:pt x="145807" y="319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80311" y="3684974"/>
              <a:ext cx="38320" cy="168457"/>
            </a:xfrm>
            <a:custGeom>
              <a:avLst/>
              <a:gdLst/>
              <a:ahLst/>
              <a:cxnLst/>
              <a:rect l="0" t="0" r="0" b="0"/>
              <a:pathLst>
                <a:path w="38320" h="168457">
                  <a:moveTo>
                    <a:pt x="0" y="0"/>
                  </a:moveTo>
                  <a:lnTo>
                    <a:pt x="29308" y="34897"/>
                  </a:lnTo>
                  <a:lnTo>
                    <a:pt x="38319" y="75330"/>
                  </a:lnTo>
                  <a:lnTo>
                    <a:pt x="32958" y="12458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11467" y="3337533"/>
              <a:ext cx="236031" cy="307790"/>
            </a:xfrm>
            <a:custGeom>
              <a:avLst/>
              <a:gdLst/>
              <a:ahLst/>
              <a:cxnLst/>
              <a:rect l="0" t="0" r="0" b="0"/>
              <a:pathLst>
                <a:path w="236031" h="307790">
                  <a:moveTo>
                    <a:pt x="221528" y="0"/>
                  </a:moveTo>
                  <a:lnTo>
                    <a:pt x="193971" y="7236"/>
                  </a:lnTo>
                  <a:lnTo>
                    <a:pt x="134629" y="9878"/>
                  </a:lnTo>
                  <a:lnTo>
                    <a:pt x="72172" y="15990"/>
                  </a:lnTo>
                  <a:lnTo>
                    <a:pt x="18283" y="16330"/>
                  </a:lnTo>
                  <a:lnTo>
                    <a:pt x="9992" y="21415"/>
                  </a:lnTo>
                  <a:lnTo>
                    <a:pt x="3295" y="28315"/>
                  </a:lnTo>
                  <a:lnTo>
                    <a:pt x="0" y="36425"/>
                  </a:lnTo>
                  <a:lnTo>
                    <a:pt x="141" y="90455"/>
                  </a:lnTo>
                  <a:lnTo>
                    <a:pt x="344" y="130657"/>
                  </a:lnTo>
                  <a:lnTo>
                    <a:pt x="2712" y="137407"/>
                  </a:lnTo>
                  <a:lnTo>
                    <a:pt x="6630" y="139568"/>
                  </a:lnTo>
                  <a:lnTo>
                    <a:pt x="59217" y="131160"/>
                  </a:lnTo>
                  <a:lnTo>
                    <a:pt x="115665" y="141477"/>
                  </a:lnTo>
                  <a:lnTo>
                    <a:pt x="164308" y="156975"/>
                  </a:lnTo>
                  <a:lnTo>
                    <a:pt x="206425" y="195713"/>
                  </a:lnTo>
                  <a:lnTo>
                    <a:pt x="226950" y="232852"/>
                  </a:lnTo>
                  <a:lnTo>
                    <a:pt x="234856" y="253229"/>
                  </a:lnTo>
                  <a:lnTo>
                    <a:pt x="236030" y="273983"/>
                  </a:lnTo>
                  <a:lnTo>
                    <a:pt x="234705" y="284431"/>
                  </a:lnTo>
                  <a:lnTo>
                    <a:pt x="229143" y="292566"/>
                  </a:lnTo>
                  <a:lnTo>
                    <a:pt x="210484" y="304724"/>
                  </a:lnTo>
                  <a:lnTo>
                    <a:pt x="186594" y="307789"/>
                  </a:lnTo>
                  <a:lnTo>
                    <a:pt x="128887" y="298415"/>
                  </a:lnTo>
                  <a:lnTo>
                    <a:pt x="951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902487" y="3411233"/>
              <a:ext cx="190833" cy="217789"/>
            </a:xfrm>
            <a:custGeom>
              <a:avLst/>
              <a:gdLst/>
              <a:ahLst/>
              <a:cxnLst/>
              <a:rect l="0" t="0" r="0" b="0"/>
              <a:pathLst>
                <a:path w="190833" h="217789">
                  <a:moveTo>
                    <a:pt x="98963" y="0"/>
                  </a:moveTo>
                  <a:lnTo>
                    <a:pt x="74917" y="9575"/>
                  </a:lnTo>
                  <a:lnTo>
                    <a:pt x="39370" y="39403"/>
                  </a:lnTo>
                  <a:lnTo>
                    <a:pt x="23855" y="65487"/>
                  </a:lnTo>
                  <a:lnTo>
                    <a:pt x="882" y="126545"/>
                  </a:lnTo>
                  <a:lnTo>
                    <a:pt x="0" y="147489"/>
                  </a:lnTo>
                  <a:lnTo>
                    <a:pt x="4677" y="168496"/>
                  </a:lnTo>
                  <a:lnTo>
                    <a:pt x="14555" y="189531"/>
                  </a:lnTo>
                  <a:lnTo>
                    <a:pt x="29863" y="204339"/>
                  </a:lnTo>
                  <a:lnTo>
                    <a:pt x="49535" y="213650"/>
                  </a:lnTo>
                  <a:lnTo>
                    <a:pt x="73876" y="217788"/>
                  </a:lnTo>
                  <a:lnTo>
                    <a:pt x="97172" y="213388"/>
                  </a:lnTo>
                  <a:lnTo>
                    <a:pt x="150201" y="184988"/>
                  </a:lnTo>
                  <a:lnTo>
                    <a:pt x="166969" y="171514"/>
                  </a:lnTo>
                  <a:lnTo>
                    <a:pt x="183974" y="145185"/>
                  </a:lnTo>
                  <a:lnTo>
                    <a:pt x="190832" y="109568"/>
                  </a:lnTo>
                  <a:lnTo>
                    <a:pt x="187275" y="74968"/>
                  </a:lnTo>
                  <a:lnTo>
                    <a:pt x="173223" y="36901"/>
                  </a:lnTo>
                  <a:lnTo>
                    <a:pt x="160824" y="19130"/>
                  </a:lnTo>
                  <a:lnTo>
                    <a:pt x="1410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124389" y="3369119"/>
              <a:ext cx="211251" cy="276583"/>
            </a:xfrm>
            <a:custGeom>
              <a:avLst/>
              <a:gdLst/>
              <a:ahLst/>
              <a:cxnLst/>
              <a:rect l="0" t="0" r="0" b="0"/>
              <a:pathLst>
                <a:path w="211251" h="276583">
                  <a:moveTo>
                    <a:pt x="108688" y="21057"/>
                  </a:moveTo>
                  <a:lnTo>
                    <a:pt x="86332" y="21057"/>
                  </a:lnTo>
                  <a:lnTo>
                    <a:pt x="55661" y="32235"/>
                  </a:lnTo>
                  <a:lnTo>
                    <a:pt x="41057" y="47082"/>
                  </a:lnTo>
                  <a:lnTo>
                    <a:pt x="14465" y="105721"/>
                  </a:lnTo>
                  <a:lnTo>
                    <a:pt x="0" y="147485"/>
                  </a:lnTo>
                  <a:lnTo>
                    <a:pt x="576" y="184599"/>
                  </a:lnTo>
                  <a:lnTo>
                    <a:pt x="12421" y="236722"/>
                  </a:lnTo>
                  <a:lnTo>
                    <a:pt x="23398" y="255728"/>
                  </a:lnTo>
                  <a:lnTo>
                    <a:pt x="39196" y="268855"/>
                  </a:lnTo>
                  <a:lnTo>
                    <a:pt x="48323" y="273993"/>
                  </a:lnTo>
                  <a:lnTo>
                    <a:pt x="67821" y="276582"/>
                  </a:lnTo>
                  <a:lnTo>
                    <a:pt x="114524" y="268713"/>
                  </a:lnTo>
                  <a:lnTo>
                    <a:pt x="143823" y="253664"/>
                  </a:lnTo>
                  <a:lnTo>
                    <a:pt x="189102" y="213857"/>
                  </a:lnTo>
                  <a:lnTo>
                    <a:pt x="204784" y="187367"/>
                  </a:lnTo>
                  <a:lnTo>
                    <a:pt x="211250" y="146113"/>
                  </a:lnTo>
                  <a:lnTo>
                    <a:pt x="207577" y="108023"/>
                  </a:lnTo>
                  <a:lnTo>
                    <a:pt x="193491" y="68921"/>
                  </a:lnTo>
                  <a:lnTo>
                    <a:pt x="155730" y="17525"/>
                  </a:lnTo>
                  <a:lnTo>
                    <a:pt x="1402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011153" y="252683"/>
            <a:ext cx="2629208" cy="884395"/>
            <a:chOff x="2011153" y="252683"/>
            <a:chExt cx="2629208" cy="884395"/>
          </a:xfrm>
        </p:grpSpPr>
        <p:sp>
          <p:nvSpPr>
            <p:cNvPr id="2" name="Freeform 1"/>
            <p:cNvSpPr/>
            <p:nvPr/>
          </p:nvSpPr>
          <p:spPr>
            <a:xfrm>
              <a:off x="2011153" y="252683"/>
              <a:ext cx="31376" cy="884395"/>
            </a:xfrm>
            <a:custGeom>
              <a:avLst/>
              <a:gdLst/>
              <a:ahLst/>
              <a:cxnLst/>
              <a:rect l="0" t="0" r="0" b="0"/>
              <a:pathLst>
                <a:path w="31376" h="884395">
                  <a:moveTo>
                    <a:pt x="31375" y="0"/>
                  </a:moveTo>
                  <a:lnTo>
                    <a:pt x="23042" y="48931"/>
                  </a:lnTo>
                  <a:lnTo>
                    <a:pt x="21280" y="108062"/>
                  </a:lnTo>
                  <a:lnTo>
                    <a:pt x="13697" y="158736"/>
                  </a:lnTo>
                  <a:lnTo>
                    <a:pt x="10149" y="205871"/>
                  </a:lnTo>
                  <a:lnTo>
                    <a:pt x="3379" y="255711"/>
                  </a:lnTo>
                  <a:lnTo>
                    <a:pt x="499" y="318186"/>
                  </a:lnTo>
                  <a:lnTo>
                    <a:pt x="0" y="369189"/>
                  </a:lnTo>
                  <a:lnTo>
                    <a:pt x="2971" y="421345"/>
                  </a:lnTo>
                  <a:lnTo>
                    <a:pt x="11261" y="473843"/>
                  </a:lnTo>
                  <a:lnTo>
                    <a:pt x="18006" y="523324"/>
                  </a:lnTo>
                  <a:lnTo>
                    <a:pt x="20005" y="570740"/>
                  </a:lnTo>
                  <a:lnTo>
                    <a:pt x="23717" y="621834"/>
                  </a:lnTo>
                  <a:lnTo>
                    <a:pt x="29106" y="670898"/>
                  </a:lnTo>
                  <a:lnTo>
                    <a:pt x="27583" y="724430"/>
                  </a:lnTo>
                  <a:lnTo>
                    <a:pt x="23841" y="767675"/>
                  </a:lnTo>
                  <a:lnTo>
                    <a:pt x="21734" y="827974"/>
                  </a:lnTo>
                  <a:lnTo>
                    <a:pt x="20847" y="8843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4713" y="294797"/>
              <a:ext cx="367370" cy="726468"/>
            </a:xfrm>
            <a:custGeom>
              <a:avLst/>
              <a:gdLst/>
              <a:ahLst/>
              <a:cxnLst/>
              <a:rect l="0" t="0" r="0" b="0"/>
              <a:pathLst>
                <a:path w="367370" h="726468">
                  <a:moveTo>
                    <a:pt x="251556" y="0"/>
                  </a:moveTo>
                  <a:lnTo>
                    <a:pt x="233598" y="61111"/>
                  </a:lnTo>
                  <a:lnTo>
                    <a:pt x="210818" y="121132"/>
                  </a:lnTo>
                  <a:lnTo>
                    <a:pt x="176239" y="179991"/>
                  </a:lnTo>
                  <a:lnTo>
                    <a:pt x="138802" y="236655"/>
                  </a:lnTo>
                  <a:lnTo>
                    <a:pt x="80540" y="294898"/>
                  </a:lnTo>
                  <a:lnTo>
                    <a:pt x="29154" y="348528"/>
                  </a:lnTo>
                  <a:lnTo>
                    <a:pt x="8821" y="368981"/>
                  </a:lnTo>
                  <a:lnTo>
                    <a:pt x="3165" y="380518"/>
                  </a:lnTo>
                  <a:lnTo>
                    <a:pt x="0" y="405816"/>
                  </a:lnTo>
                  <a:lnTo>
                    <a:pt x="8732" y="429537"/>
                  </a:lnTo>
                  <a:lnTo>
                    <a:pt x="24311" y="449439"/>
                  </a:lnTo>
                  <a:lnTo>
                    <a:pt x="85552" y="495161"/>
                  </a:lnTo>
                  <a:lnTo>
                    <a:pt x="147878" y="543992"/>
                  </a:lnTo>
                  <a:lnTo>
                    <a:pt x="210512" y="593107"/>
                  </a:lnTo>
                  <a:lnTo>
                    <a:pt x="264302" y="636390"/>
                  </a:lnTo>
                  <a:lnTo>
                    <a:pt x="317170" y="688056"/>
                  </a:lnTo>
                  <a:lnTo>
                    <a:pt x="367369" y="7264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84849" y="294797"/>
              <a:ext cx="21058" cy="800167"/>
            </a:xfrm>
            <a:custGeom>
              <a:avLst/>
              <a:gdLst/>
              <a:ahLst/>
              <a:cxnLst/>
              <a:rect l="0" t="0" r="0" b="0"/>
              <a:pathLst>
                <a:path w="21058" h="800167">
                  <a:moveTo>
                    <a:pt x="21057" y="0"/>
                  </a:moveTo>
                  <a:lnTo>
                    <a:pt x="13822" y="27556"/>
                  </a:lnTo>
                  <a:lnTo>
                    <a:pt x="11179" y="90018"/>
                  </a:lnTo>
                  <a:lnTo>
                    <a:pt x="13841" y="142876"/>
                  </a:lnTo>
                  <a:lnTo>
                    <a:pt x="19632" y="202658"/>
                  </a:lnTo>
                  <a:lnTo>
                    <a:pt x="20635" y="262168"/>
                  </a:lnTo>
                  <a:lnTo>
                    <a:pt x="20932" y="314896"/>
                  </a:lnTo>
                  <a:lnTo>
                    <a:pt x="21020" y="365744"/>
                  </a:lnTo>
                  <a:lnTo>
                    <a:pt x="21050" y="426922"/>
                  </a:lnTo>
                  <a:lnTo>
                    <a:pt x="17936" y="487187"/>
                  </a:lnTo>
                  <a:lnTo>
                    <a:pt x="11992" y="549480"/>
                  </a:lnTo>
                  <a:lnTo>
                    <a:pt x="10818" y="606845"/>
                  </a:lnTo>
                  <a:lnTo>
                    <a:pt x="10586" y="663237"/>
                  </a:lnTo>
                  <a:lnTo>
                    <a:pt x="4951" y="725025"/>
                  </a:lnTo>
                  <a:lnTo>
                    <a:pt x="652" y="787036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79647" y="273740"/>
              <a:ext cx="31587" cy="768582"/>
            </a:xfrm>
            <a:custGeom>
              <a:avLst/>
              <a:gdLst/>
              <a:ahLst/>
              <a:cxnLst/>
              <a:rect l="0" t="0" r="0" b="0"/>
              <a:pathLst>
                <a:path w="31587" h="768582">
                  <a:moveTo>
                    <a:pt x="31586" y="0"/>
                  </a:moveTo>
                  <a:lnTo>
                    <a:pt x="24350" y="28726"/>
                  </a:lnTo>
                  <a:lnTo>
                    <a:pt x="22033" y="80262"/>
                  </a:lnTo>
                  <a:lnTo>
                    <a:pt x="22516" y="143364"/>
                  </a:lnTo>
                  <a:lnTo>
                    <a:pt x="28379" y="193257"/>
                  </a:lnTo>
                  <a:lnTo>
                    <a:pt x="30952" y="252037"/>
                  </a:lnTo>
                  <a:lnTo>
                    <a:pt x="31461" y="308709"/>
                  </a:lnTo>
                  <a:lnTo>
                    <a:pt x="25959" y="356502"/>
                  </a:lnTo>
                  <a:lnTo>
                    <a:pt x="22510" y="407707"/>
                  </a:lnTo>
                  <a:lnTo>
                    <a:pt x="21344" y="470176"/>
                  </a:lnTo>
                  <a:lnTo>
                    <a:pt x="21142" y="519248"/>
                  </a:lnTo>
                  <a:lnTo>
                    <a:pt x="21074" y="578343"/>
                  </a:lnTo>
                  <a:lnTo>
                    <a:pt x="15472" y="635077"/>
                  </a:lnTo>
                  <a:lnTo>
                    <a:pt x="10336" y="692513"/>
                  </a:lnTo>
                  <a:lnTo>
                    <a:pt x="2389" y="746493"/>
                  </a:lnTo>
                  <a:lnTo>
                    <a:pt x="0" y="7685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16435" y="684352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7" y="5589"/>
                  </a:lnTo>
                  <a:lnTo>
                    <a:pt x="141063" y="17958"/>
                  </a:lnTo>
                  <a:lnTo>
                    <a:pt x="79191" y="29560"/>
                  </a:lnTo>
                  <a:lnTo>
                    <a:pt x="27774" y="395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89844" y="339343"/>
              <a:ext cx="550517" cy="646617"/>
            </a:xfrm>
            <a:custGeom>
              <a:avLst/>
              <a:gdLst/>
              <a:ahLst/>
              <a:cxnLst/>
              <a:rect l="0" t="0" r="0" b="0"/>
              <a:pathLst>
                <a:path w="550517" h="646617">
                  <a:moveTo>
                    <a:pt x="89969" y="618750"/>
                  </a:moveTo>
                  <a:lnTo>
                    <a:pt x="80904" y="560133"/>
                  </a:lnTo>
                  <a:lnTo>
                    <a:pt x="72494" y="504789"/>
                  </a:lnTo>
                  <a:lnTo>
                    <a:pt x="68804" y="455782"/>
                  </a:lnTo>
                  <a:lnTo>
                    <a:pt x="60821" y="403047"/>
                  </a:lnTo>
                  <a:lnTo>
                    <a:pt x="51047" y="343488"/>
                  </a:lnTo>
                  <a:lnTo>
                    <a:pt x="40742" y="284897"/>
                  </a:lnTo>
                  <a:lnTo>
                    <a:pt x="26779" y="225640"/>
                  </a:lnTo>
                  <a:lnTo>
                    <a:pt x="18346" y="163892"/>
                  </a:lnTo>
                  <a:lnTo>
                    <a:pt x="8210" y="100840"/>
                  </a:lnTo>
                  <a:lnTo>
                    <a:pt x="0" y="40804"/>
                  </a:lnTo>
                  <a:lnTo>
                    <a:pt x="2410" y="19124"/>
                  </a:lnTo>
                  <a:lnTo>
                    <a:pt x="9369" y="11939"/>
                  </a:lnTo>
                  <a:lnTo>
                    <a:pt x="32700" y="3955"/>
                  </a:lnTo>
                  <a:lnTo>
                    <a:pt x="86932" y="0"/>
                  </a:lnTo>
                  <a:lnTo>
                    <a:pt x="145824" y="9270"/>
                  </a:lnTo>
                  <a:lnTo>
                    <a:pt x="196206" y="22093"/>
                  </a:lnTo>
                  <a:lnTo>
                    <a:pt x="248179" y="43829"/>
                  </a:lnTo>
                  <a:lnTo>
                    <a:pt x="306964" y="71437"/>
                  </a:lnTo>
                  <a:lnTo>
                    <a:pt x="364813" y="110195"/>
                  </a:lnTo>
                  <a:lnTo>
                    <a:pt x="424831" y="153343"/>
                  </a:lnTo>
                  <a:lnTo>
                    <a:pt x="454740" y="179035"/>
                  </a:lnTo>
                  <a:lnTo>
                    <a:pt x="491396" y="230335"/>
                  </a:lnTo>
                  <a:lnTo>
                    <a:pt x="522856" y="287219"/>
                  </a:lnTo>
                  <a:lnTo>
                    <a:pt x="545440" y="349920"/>
                  </a:lnTo>
                  <a:lnTo>
                    <a:pt x="550516" y="413353"/>
                  </a:lnTo>
                  <a:lnTo>
                    <a:pt x="543192" y="463655"/>
                  </a:lnTo>
                  <a:lnTo>
                    <a:pt x="520350" y="520047"/>
                  </a:lnTo>
                  <a:lnTo>
                    <a:pt x="477967" y="582182"/>
                  </a:lnTo>
                  <a:lnTo>
                    <a:pt x="446307" y="608045"/>
                  </a:lnTo>
                  <a:lnTo>
                    <a:pt x="394280" y="630977"/>
                  </a:lnTo>
                  <a:lnTo>
                    <a:pt x="366768" y="641731"/>
                  </a:lnTo>
                  <a:lnTo>
                    <a:pt x="324972" y="646616"/>
                  </a:lnTo>
                  <a:lnTo>
                    <a:pt x="268927" y="641499"/>
                  </a:lnTo>
                  <a:lnTo>
                    <a:pt x="218386" y="634552"/>
                  </a:lnTo>
                  <a:lnTo>
                    <a:pt x="155609" y="610187"/>
                  </a:lnTo>
                  <a:lnTo>
                    <a:pt x="121555" y="5976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723169" y="336911"/>
            <a:ext cx="4878821" cy="768582"/>
            <a:chOff x="4723169" y="336911"/>
            <a:chExt cx="4878821" cy="768582"/>
          </a:xfrm>
        </p:grpSpPr>
        <p:sp>
          <p:nvSpPr>
            <p:cNvPr id="9" name="Freeform 8"/>
            <p:cNvSpPr/>
            <p:nvPr/>
          </p:nvSpPr>
          <p:spPr>
            <a:xfrm>
              <a:off x="4723169" y="336911"/>
              <a:ext cx="14655" cy="600126"/>
            </a:xfrm>
            <a:custGeom>
              <a:avLst/>
              <a:gdLst/>
              <a:ahLst/>
              <a:cxnLst/>
              <a:rect l="0" t="0" r="0" b="0"/>
              <a:pathLst>
                <a:path w="14655" h="600126">
                  <a:moveTo>
                    <a:pt x="14654" y="0"/>
                  </a:moveTo>
                  <a:lnTo>
                    <a:pt x="0" y="55141"/>
                  </a:lnTo>
                  <a:lnTo>
                    <a:pt x="2774" y="117876"/>
                  </a:lnTo>
                  <a:lnTo>
                    <a:pt x="6845" y="167898"/>
                  </a:lnTo>
                  <a:lnTo>
                    <a:pt x="11184" y="210322"/>
                  </a:lnTo>
                  <a:lnTo>
                    <a:pt x="12456" y="271328"/>
                  </a:lnTo>
                  <a:lnTo>
                    <a:pt x="7114" y="322419"/>
                  </a:lnTo>
                  <a:lnTo>
                    <a:pt x="6181" y="378632"/>
                  </a:lnTo>
                  <a:lnTo>
                    <a:pt x="9515" y="437613"/>
                  </a:lnTo>
                  <a:lnTo>
                    <a:pt x="5191" y="494584"/>
                  </a:lnTo>
                  <a:lnTo>
                    <a:pt x="4337" y="552588"/>
                  </a:lnTo>
                  <a:lnTo>
                    <a:pt x="4126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55650" y="442196"/>
              <a:ext cx="224330" cy="452727"/>
            </a:xfrm>
            <a:custGeom>
              <a:avLst/>
              <a:gdLst/>
              <a:ahLst/>
              <a:cxnLst/>
              <a:rect l="0" t="0" r="0" b="0"/>
              <a:pathLst>
                <a:path w="224330" h="452727">
                  <a:moveTo>
                    <a:pt x="161158" y="0"/>
                  </a:moveTo>
                  <a:lnTo>
                    <a:pt x="145517" y="17981"/>
                  </a:lnTo>
                  <a:lnTo>
                    <a:pt x="114315" y="74354"/>
                  </a:lnTo>
                  <a:lnTo>
                    <a:pt x="74483" y="129693"/>
                  </a:lnTo>
                  <a:lnTo>
                    <a:pt x="58398" y="157751"/>
                  </a:lnTo>
                  <a:lnTo>
                    <a:pt x="12103" y="211633"/>
                  </a:lnTo>
                  <a:lnTo>
                    <a:pt x="2104" y="232100"/>
                  </a:lnTo>
                  <a:lnTo>
                    <a:pt x="0" y="256014"/>
                  </a:lnTo>
                  <a:lnTo>
                    <a:pt x="4135" y="281070"/>
                  </a:lnTo>
                  <a:lnTo>
                    <a:pt x="13771" y="303905"/>
                  </a:lnTo>
                  <a:lnTo>
                    <a:pt x="32092" y="322632"/>
                  </a:lnTo>
                  <a:lnTo>
                    <a:pt x="93166" y="360985"/>
                  </a:lnTo>
                  <a:lnTo>
                    <a:pt x="146673" y="396509"/>
                  </a:lnTo>
                  <a:lnTo>
                    <a:pt x="196858" y="424637"/>
                  </a:lnTo>
                  <a:lnTo>
                    <a:pt x="224329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42898" y="364581"/>
              <a:ext cx="666695" cy="579955"/>
            </a:xfrm>
            <a:custGeom>
              <a:avLst/>
              <a:gdLst/>
              <a:ahLst/>
              <a:cxnLst/>
              <a:rect l="0" t="0" r="0" b="0"/>
              <a:pathLst>
                <a:path w="666695" h="579955">
                  <a:moveTo>
                    <a:pt x="342532" y="488227"/>
                  </a:moveTo>
                  <a:lnTo>
                    <a:pt x="342532" y="429610"/>
                  </a:lnTo>
                  <a:lnTo>
                    <a:pt x="336943" y="383641"/>
                  </a:lnTo>
                  <a:lnTo>
                    <a:pt x="333467" y="327387"/>
                  </a:lnTo>
                  <a:lnTo>
                    <a:pt x="332437" y="266265"/>
                  </a:lnTo>
                  <a:lnTo>
                    <a:pt x="332132" y="203702"/>
                  </a:lnTo>
                  <a:lnTo>
                    <a:pt x="332042" y="140711"/>
                  </a:lnTo>
                  <a:lnTo>
                    <a:pt x="324775" y="79420"/>
                  </a:lnTo>
                  <a:lnTo>
                    <a:pt x="325246" y="19654"/>
                  </a:lnTo>
                  <a:lnTo>
                    <a:pt x="327499" y="7389"/>
                  </a:lnTo>
                  <a:lnTo>
                    <a:pt x="332510" y="1552"/>
                  </a:lnTo>
                  <a:lnTo>
                    <a:pt x="339360" y="0"/>
                  </a:lnTo>
                  <a:lnTo>
                    <a:pt x="347437" y="1305"/>
                  </a:lnTo>
                  <a:lnTo>
                    <a:pt x="353990" y="6855"/>
                  </a:lnTo>
                  <a:lnTo>
                    <a:pt x="372915" y="46264"/>
                  </a:lnTo>
                  <a:lnTo>
                    <a:pt x="403402" y="109221"/>
                  </a:lnTo>
                  <a:lnTo>
                    <a:pt x="430183" y="170252"/>
                  </a:lnTo>
                  <a:lnTo>
                    <a:pt x="450226" y="225289"/>
                  </a:lnTo>
                  <a:lnTo>
                    <a:pt x="476369" y="281221"/>
                  </a:lnTo>
                  <a:lnTo>
                    <a:pt x="504063" y="336159"/>
                  </a:lnTo>
                  <a:lnTo>
                    <a:pt x="539076" y="398445"/>
                  </a:lnTo>
                  <a:lnTo>
                    <a:pt x="565827" y="459029"/>
                  </a:lnTo>
                  <a:lnTo>
                    <a:pt x="599015" y="517570"/>
                  </a:lnTo>
                  <a:lnTo>
                    <a:pt x="623739" y="553381"/>
                  </a:lnTo>
                  <a:lnTo>
                    <a:pt x="628269" y="563249"/>
                  </a:lnTo>
                  <a:lnTo>
                    <a:pt x="626610" y="568657"/>
                  </a:lnTo>
                  <a:lnTo>
                    <a:pt x="620824" y="571093"/>
                  </a:lnTo>
                  <a:lnTo>
                    <a:pt x="612288" y="571547"/>
                  </a:lnTo>
                  <a:lnTo>
                    <a:pt x="596564" y="565812"/>
                  </a:lnTo>
                  <a:lnTo>
                    <a:pt x="541767" y="529758"/>
                  </a:lnTo>
                  <a:lnTo>
                    <a:pt x="481419" y="495169"/>
                  </a:lnTo>
                  <a:lnTo>
                    <a:pt x="423345" y="467155"/>
                  </a:lnTo>
                  <a:lnTo>
                    <a:pt x="373106" y="442989"/>
                  </a:lnTo>
                  <a:lnTo>
                    <a:pt x="321175" y="416721"/>
                  </a:lnTo>
                  <a:lnTo>
                    <a:pt x="271863" y="394120"/>
                  </a:lnTo>
                  <a:lnTo>
                    <a:pt x="224497" y="372606"/>
                  </a:lnTo>
                  <a:lnTo>
                    <a:pt x="161678" y="344375"/>
                  </a:lnTo>
                  <a:lnTo>
                    <a:pt x="101517" y="317581"/>
                  </a:lnTo>
                  <a:lnTo>
                    <a:pt x="47884" y="292793"/>
                  </a:lnTo>
                  <a:lnTo>
                    <a:pt x="8769" y="274754"/>
                  </a:lnTo>
                  <a:lnTo>
                    <a:pt x="700" y="268703"/>
                  </a:lnTo>
                  <a:lnTo>
                    <a:pt x="0" y="263499"/>
                  </a:lnTo>
                  <a:lnTo>
                    <a:pt x="4213" y="258859"/>
                  </a:lnTo>
                  <a:lnTo>
                    <a:pt x="11701" y="254597"/>
                  </a:lnTo>
                  <a:lnTo>
                    <a:pt x="66916" y="246586"/>
                  </a:lnTo>
                  <a:lnTo>
                    <a:pt x="121658" y="239335"/>
                  </a:lnTo>
                  <a:lnTo>
                    <a:pt x="183262" y="236292"/>
                  </a:lnTo>
                  <a:lnTo>
                    <a:pt x="240491" y="235691"/>
                  </a:lnTo>
                  <a:lnTo>
                    <a:pt x="296856" y="228336"/>
                  </a:lnTo>
                  <a:lnTo>
                    <a:pt x="353050" y="225671"/>
                  </a:lnTo>
                  <a:lnTo>
                    <a:pt x="409210" y="219555"/>
                  </a:lnTo>
                  <a:lnTo>
                    <a:pt x="465364" y="214317"/>
                  </a:lnTo>
                  <a:lnTo>
                    <a:pt x="521516" y="206350"/>
                  </a:lnTo>
                  <a:lnTo>
                    <a:pt x="572079" y="198841"/>
                  </a:lnTo>
                  <a:lnTo>
                    <a:pt x="630333" y="186092"/>
                  </a:lnTo>
                  <a:lnTo>
                    <a:pt x="655277" y="179250"/>
                  </a:lnTo>
                  <a:lnTo>
                    <a:pt x="662163" y="181636"/>
                  </a:lnTo>
                  <a:lnTo>
                    <a:pt x="665583" y="187907"/>
                  </a:lnTo>
                  <a:lnTo>
                    <a:pt x="666694" y="196767"/>
                  </a:lnTo>
                  <a:lnTo>
                    <a:pt x="661689" y="215969"/>
                  </a:lnTo>
                  <a:lnTo>
                    <a:pt x="645717" y="243391"/>
                  </a:lnTo>
                  <a:lnTo>
                    <a:pt x="619359" y="273618"/>
                  </a:lnTo>
                  <a:lnTo>
                    <a:pt x="559902" y="320932"/>
                  </a:lnTo>
                  <a:lnTo>
                    <a:pt x="498046" y="375395"/>
                  </a:lnTo>
                  <a:lnTo>
                    <a:pt x="441273" y="431633"/>
                  </a:lnTo>
                  <a:lnTo>
                    <a:pt x="387547" y="488804"/>
                  </a:lnTo>
                  <a:lnTo>
                    <a:pt x="335505" y="546159"/>
                  </a:lnTo>
                  <a:lnTo>
                    <a:pt x="304619" y="578439"/>
                  </a:lnTo>
                  <a:lnTo>
                    <a:pt x="297369" y="579954"/>
                  </a:lnTo>
                  <a:lnTo>
                    <a:pt x="290197" y="577454"/>
                  </a:lnTo>
                  <a:lnTo>
                    <a:pt x="283075" y="572278"/>
                  </a:lnTo>
                  <a:lnTo>
                    <a:pt x="279497" y="564148"/>
                  </a:lnTo>
                  <a:lnTo>
                    <a:pt x="278642" y="542637"/>
                  </a:lnTo>
                  <a:lnTo>
                    <a:pt x="288794" y="483463"/>
                  </a:lnTo>
                  <a:lnTo>
                    <a:pt x="305877" y="434860"/>
                  </a:lnTo>
                  <a:lnTo>
                    <a:pt x="310946" y="4145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666617" y="404365"/>
              <a:ext cx="509876" cy="523206"/>
            </a:xfrm>
            <a:custGeom>
              <a:avLst/>
              <a:gdLst/>
              <a:ahLst/>
              <a:cxnLst/>
              <a:rect l="0" t="0" r="0" b="0"/>
              <a:pathLst>
                <a:path w="509876" h="523206">
                  <a:moveTo>
                    <a:pt x="92678" y="511614"/>
                  </a:moveTo>
                  <a:lnTo>
                    <a:pt x="87089" y="452997"/>
                  </a:lnTo>
                  <a:lnTo>
                    <a:pt x="71347" y="393280"/>
                  </a:lnTo>
                  <a:lnTo>
                    <a:pt x="63118" y="339151"/>
                  </a:lnTo>
                  <a:lnTo>
                    <a:pt x="53088" y="282228"/>
                  </a:lnTo>
                  <a:lnTo>
                    <a:pt x="39841" y="218992"/>
                  </a:lnTo>
                  <a:lnTo>
                    <a:pt x="25959" y="161094"/>
                  </a:lnTo>
                  <a:lnTo>
                    <a:pt x="8445" y="98864"/>
                  </a:lnTo>
                  <a:lnTo>
                    <a:pt x="0" y="44428"/>
                  </a:lnTo>
                  <a:lnTo>
                    <a:pt x="2816" y="34040"/>
                  </a:lnTo>
                  <a:lnTo>
                    <a:pt x="8204" y="25945"/>
                  </a:lnTo>
                  <a:lnTo>
                    <a:pt x="24718" y="13831"/>
                  </a:lnTo>
                  <a:lnTo>
                    <a:pt x="61493" y="1604"/>
                  </a:lnTo>
                  <a:lnTo>
                    <a:pt x="122609" y="0"/>
                  </a:lnTo>
                  <a:lnTo>
                    <a:pt x="185678" y="10601"/>
                  </a:lnTo>
                  <a:lnTo>
                    <a:pt x="237650" y="25130"/>
                  </a:lnTo>
                  <a:lnTo>
                    <a:pt x="292400" y="50428"/>
                  </a:lnTo>
                  <a:lnTo>
                    <a:pt x="342200" y="72347"/>
                  </a:lnTo>
                  <a:lnTo>
                    <a:pt x="401391" y="125683"/>
                  </a:lnTo>
                  <a:lnTo>
                    <a:pt x="457662" y="181725"/>
                  </a:lnTo>
                  <a:lnTo>
                    <a:pt x="485741" y="235014"/>
                  </a:lnTo>
                  <a:lnTo>
                    <a:pt x="504459" y="284729"/>
                  </a:lnTo>
                  <a:lnTo>
                    <a:pt x="509875" y="335334"/>
                  </a:lnTo>
                  <a:lnTo>
                    <a:pt x="503422" y="380484"/>
                  </a:lnTo>
                  <a:lnTo>
                    <a:pt x="480872" y="434542"/>
                  </a:lnTo>
                  <a:lnTo>
                    <a:pt x="453887" y="473773"/>
                  </a:lnTo>
                  <a:lnTo>
                    <a:pt x="416452" y="504052"/>
                  </a:lnTo>
                  <a:lnTo>
                    <a:pt x="391775" y="518392"/>
                  </a:lnTo>
                  <a:lnTo>
                    <a:pt x="362091" y="523205"/>
                  </a:lnTo>
                  <a:lnTo>
                    <a:pt x="312494" y="519338"/>
                  </a:lnTo>
                  <a:lnTo>
                    <a:pt x="260754" y="510783"/>
                  </a:lnTo>
                  <a:lnTo>
                    <a:pt x="208379" y="500839"/>
                  </a:lnTo>
                  <a:lnTo>
                    <a:pt x="168294" y="490484"/>
                  </a:lnTo>
                  <a:lnTo>
                    <a:pt x="145321" y="4800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792231" y="436645"/>
              <a:ext cx="346298" cy="488125"/>
            </a:xfrm>
            <a:custGeom>
              <a:avLst/>
              <a:gdLst/>
              <a:ahLst/>
              <a:cxnLst/>
              <a:rect l="0" t="0" r="0" b="0"/>
              <a:pathLst>
                <a:path w="346298" h="488125">
                  <a:moveTo>
                    <a:pt x="293655" y="68722"/>
                  </a:moveTo>
                  <a:lnTo>
                    <a:pt x="284079" y="44676"/>
                  </a:lnTo>
                  <a:lnTo>
                    <a:pt x="266121" y="23253"/>
                  </a:lnTo>
                  <a:lnTo>
                    <a:pt x="248662" y="9129"/>
                  </a:lnTo>
                  <a:lnTo>
                    <a:pt x="222966" y="1292"/>
                  </a:lnTo>
                  <a:lnTo>
                    <a:pt x="181853" y="0"/>
                  </a:lnTo>
                  <a:lnTo>
                    <a:pt x="158568" y="5424"/>
                  </a:lnTo>
                  <a:lnTo>
                    <a:pt x="104376" y="34535"/>
                  </a:lnTo>
                  <a:lnTo>
                    <a:pt x="78215" y="60543"/>
                  </a:lnTo>
                  <a:lnTo>
                    <a:pt x="49584" y="109177"/>
                  </a:lnTo>
                  <a:lnTo>
                    <a:pt x="28331" y="163844"/>
                  </a:lnTo>
                  <a:lnTo>
                    <a:pt x="4645" y="226481"/>
                  </a:lnTo>
                  <a:lnTo>
                    <a:pt x="0" y="283072"/>
                  </a:lnTo>
                  <a:lnTo>
                    <a:pt x="4672" y="339050"/>
                  </a:lnTo>
                  <a:lnTo>
                    <a:pt x="18030" y="383903"/>
                  </a:lnTo>
                  <a:lnTo>
                    <a:pt x="48666" y="437131"/>
                  </a:lnTo>
                  <a:lnTo>
                    <a:pt x="68568" y="451998"/>
                  </a:lnTo>
                  <a:lnTo>
                    <a:pt x="125843" y="481063"/>
                  </a:lnTo>
                  <a:lnTo>
                    <a:pt x="178663" y="488124"/>
                  </a:lnTo>
                  <a:lnTo>
                    <a:pt x="206283" y="486750"/>
                  </a:lnTo>
                  <a:lnTo>
                    <a:pt x="259021" y="469924"/>
                  </a:lnTo>
                  <a:lnTo>
                    <a:pt x="321853" y="439513"/>
                  </a:lnTo>
                  <a:lnTo>
                    <a:pt x="346297" y="4266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854466" y="391072"/>
              <a:ext cx="747524" cy="714421"/>
            </a:xfrm>
            <a:custGeom>
              <a:avLst/>
              <a:gdLst/>
              <a:ahLst/>
              <a:cxnLst/>
              <a:rect l="0" t="0" r="0" b="0"/>
              <a:pathLst>
                <a:path w="747524" h="714421">
                  <a:moveTo>
                    <a:pt x="0" y="524907"/>
                  </a:moveTo>
                  <a:lnTo>
                    <a:pt x="19128" y="468692"/>
                  </a:lnTo>
                  <a:lnTo>
                    <a:pt x="36603" y="422333"/>
                  </a:lnTo>
                  <a:lnTo>
                    <a:pt x="55429" y="368173"/>
                  </a:lnTo>
                  <a:lnTo>
                    <a:pt x="72864" y="313533"/>
                  </a:lnTo>
                  <a:lnTo>
                    <a:pt x="87573" y="258026"/>
                  </a:lnTo>
                  <a:lnTo>
                    <a:pt x="101743" y="202001"/>
                  </a:lnTo>
                  <a:lnTo>
                    <a:pt x="115808" y="148994"/>
                  </a:lnTo>
                  <a:lnTo>
                    <a:pt x="129851" y="93203"/>
                  </a:lnTo>
                  <a:lnTo>
                    <a:pt x="140380" y="54234"/>
                  </a:lnTo>
                  <a:lnTo>
                    <a:pt x="145059" y="48518"/>
                  </a:lnTo>
                  <a:lnTo>
                    <a:pt x="150519" y="47047"/>
                  </a:lnTo>
                  <a:lnTo>
                    <a:pt x="156497" y="48406"/>
                  </a:lnTo>
                  <a:lnTo>
                    <a:pt x="181680" y="72676"/>
                  </a:lnTo>
                  <a:lnTo>
                    <a:pt x="218673" y="135396"/>
                  </a:lnTo>
                  <a:lnTo>
                    <a:pt x="273783" y="198251"/>
                  </a:lnTo>
                  <a:lnTo>
                    <a:pt x="288968" y="211271"/>
                  </a:lnTo>
                  <a:lnTo>
                    <a:pt x="343120" y="238575"/>
                  </a:lnTo>
                  <a:lnTo>
                    <a:pt x="366578" y="242451"/>
                  </a:lnTo>
                  <a:lnTo>
                    <a:pt x="410232" y="235406"/>
                  </a:lnTo>
                  <a:lnTo>
                    <a:pt x="458716" y="207109"/>
                  </a:lnTo>
                  <a:lnTo>
                    <a:pt x="508171" y="162396"/>
                  </a:lnTo>
                  <a:lnTo>
                    <a:pt x="536815" y="117688"/>
                  </a:lnTo>
                  <a:lnTo>
                    <a:pt x="554850" y="70067"/>
                  </a:lnTo>
                  <a:lnTo>
                    <a:pt x="571424" y="7163"/>
                  </a:lnTo>
                  <a:lnTo>
                    <a:pt x="576311" y="760"/>
                  </a:lnTo>
                  <a:lnTo>
                    <a:pt x="581909" y="0"/>
                  </a:lnTo>
                  <a:lnTo>
                    <a:pt x="587981" y="3004"/>
                  </a:lnTo>
                  <a:lnTo>
                    <a:pt x="597847" y="15699"/>
                  </a:lnTo>
                  <a:lnTo>
                    <a:pt x="606131" y="37720"/>
                  </a:lnTo>
                  <a:lnTo>
                    <a:pt x="616203" y="92646"/>
                  </a:lnTo>
                  <a:lnTo>
                    <a:pt x="622046" y="141286"/>
                  </a:lnTo>
                  <a:lnTo>
                    <a:pt x="637555" y="192223"/>
                  </a:lnTo>
                  <a:lnTo>
                    <a:pt x="655799" y="243190"/>
                  </a:lnTo>
                  <a:lnTo>
                    <a:pt x="673036" y="306046"/>
                  </a:lnTo>
                  <a:lnTo>
                    <a:pt x="684119" y="357114"/>
                  </a:lnTo>
                  <a:lnTo>
                    <a:pt x="694812" y="409290"/>
                  </a:lnTo>
                  <a:lnTo>
                    <a:pt x="705389" y="458674"/>
                  </a:lnTo>
                  <a:lnTo>
                    <a:pt x="719443" y="517283"/>
                  </a:lnTo>
                  <a:lnTo>
                    <a:pt x="729975" y="565412"/>
                  </a:lnTo>
                  <a:lnTo>
                    <a:pt x="740504" y="616717"/>
                  </a:lnTo>
                  <a:lnTo>
                    <a:pt x="745444" y="674552"/>
                  </a:lnTo>
                  <a:lnTo>
                    <a:pt x="747523" y="7144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16266" y="1733289"/>
            <a:ext cx="3321351" cy="425713"/>
            <a:chOff x="416266" y="1733289"/>
            <a:chExt cx="3321351" cy="425713"/>
          </a:xfrm>
        </p:grpSpPr>
        <p:sp>
          <p:nvSpPr>
            <p:cNvPr id="16" name="Freeform 15"/>
            <p:cNvSpPr/>
            <p:nvPr/>
          </p:nvSpPr>
          <p:spPr>
            <a:xfrm>
              <a:off x="416266" y="1733289"/>
              <a:ext cx="401288" cy="423759"/>
            </a:xfrm>
            <a:custGeom>
              <a:avLst/>
              <a:gdLst/>
              <a:ahLst/>
              <a:cxnLst/>
              <a:rect l="0" t="0" r="0" b="0"/>
              <a:pathLst>
                <a:path w="401288" h="423759">
                  <a:moveTo>
                    <a:pt x="268086" y="24970"/>
                  </a:moveTo>
                  <a:lnTo>
                    <a:pt x="241700" y="9329"/>
                  </a:lnTo>
                  <a:lnTo>
                    <a:pt x="218534" y="1250"/>
                  </a:lnTo>
                  <a:lnTo>
                    <a:pt x="195760" y="0"/>
                  </a:lnTo>
                  <a:lnTo>
                    <a:pt x="152544" y="8729"/>
                  </a:lnTo>
                  <a:lnTo>
                    <a:pt x="89125" y="43248"/>
                  </a:lnTo>
                  <a:lnTo>
                    <a:pt x="63112" y="63791"/>
                  </a:lnTo>
                  <a:lnTo>
                    <a:pt x="28160" y="120362"/>
                  </a:lnTo>
                  <a:lnTo>
                    <a:pt x="13593" y="157089"/>
                  </a:lnTo>
                  <a:lnTo>
                    <a:pt x="5426" y="211421"/>
                  </a:lnTo>
                  <a:lnTo>
                    <a:pt x="0" y="270333"/>
                  </a:lnTo>
                  <a:lnTo>
                    <a:pt x="5047" y="301306"/>
                  </a:lnTo>
                  <a:lnTo>
                    <a:pt x="33897" y="360837"/>
                  </a:lnTo>
                  <a:lnTo>
                    <a:pt x="62382" y="395384"/>
                  </a:lnTo>
                  <a:lnTo>
                    <a:pt x="80736" y="410307"/>
                  </a:lnTo>
                  <a:lnTo>
                    <a:pt x="103711" y="418499"/>
                  </a:lnTo>
                  <a:lnTo>
                    <a:pt x="156588" y="423758"/>
                  </a:lnTo>
                  <a:lnTo>
                    <a:pt x="192546" y="419080"/>
                  </a:lnTo>
                  <a:lnTo>
                    <a:pt x="255120" y="392219"/>
                  </a:lnTo>
                  <a:lnTo>
                    <a:pt x="309879" y="357038"/>
                  </a:lnTo>
                  <a:lnTo>
                    <a:pt x="362800" y="303012"/>
                  </a:lnTo>
                  <a:lnTo>
                    <a:pt x="392574" y="246635"/>
                  </a:lnTo>
                  <a:lnTo>
                    <a:pt x="401287" y="211531"/>
                  </a:lnTo>
                  <a:lnTo>
                    <a:pt x="400750" y="174613"/>
                  </a:lnTo>
                  <a:lnTo>
                    <a:pt x="385685" y="120022"/>
                  </a:lnTo>
                  <a:lnTo>
                    <a:pt x="361809" y="80790"/>
                  </a:lnTo>
                  <a:lnTo>
                    <a:pt x="328973" y="50164"/>
                  </a:lnTo>
                  <a:lnTo>
                    <a:pt x="309185" y="42016"/>
                  </a:lnTo>
                  <a:lnTo>
                    <a:pt x="278614" y="35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47564" y="209517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23432" y="1765947"/>
              <a:ext cx="255802" cy="393055"/>
            </a:xfrm>
            <a:custGeom>
              <a:avLst/>
              <a:gdLst/>
              <a:ahLst/>
              <a:cxnLst/>
              <a:rect l="0" t="0" r="0" b="0"/>
              <a:pathLst>
                <a:path w="255802" h="393055">
                  <a:moveTo>
                    <a:pt x="34702" y="55483"/>
                  </a:moveTo>
                  <a:lnTo>
                    <a:pt x="23524" y="66661"/>
                  </a:lnTo>
                  <a:lnTo>
                    <a:pt x="21401" y="64105"/>
                  </a:lnTo>
                  <a:lnTo>
                    <a:pt x="22162" y="45667"/>
                  </a:lnTo>
                  <a:lnTo>
                    <a:pt x="29519" y="27333"/>
                  </a:lnTo>
                  <a:lnTo>
                    <a:pt x="34756" y="19169"/>
                  </a:lnTo>
                  <a:lnTo>
                    <a:pt x="53054" y="6978"/>
                  </a:lnTo>
                  <a:lnTo>
                    <a:pt x="75614" y="0"/>
                  </a:lnTo>
                  <a:lnTo>
                    <a:pt x="97339" y="798"/>
                  </a:lnTo>
                  <a:lnTo>
                    <a:pt x="115573" y="8172"/>
                  </a:lnTo>
                  <a:lnTo>
                    <a:pt x="123711" y="13413"/>
                  </a:lnTo>
                  <a:lnTo>
                    <a:pt x="146343" y="43148"/>
                  </a:lnTo>
                  <a:lnTo>
                    <a:pt x="162278" y="76004"/>
                  </a:lnTo>
                  <a:lnTo>
                    <a:pt x="169737" y="135359"/>
                  </a:lnTo>
                  <a:lnTo>
                    <a:pt x="169859" y="184955"/>
                  </a:lnTo>
                  <a:lnTo>
                    <a:pt x="156893" y="247347"/>
                  </a:lnTo>
                  <a:lnTo>
                    <a:pt x="137738" y="310061"/>
                  </a:lnTo>
                  <a:lnTo>
                    <a:pt x="120733" y="342133"/>
                  </a:lnTo>
                  <a:lnTo>
                    <a:pt x="92857" y="373931"/>
                  </a:lnTo>
                  <a:lnTo>
                    <a:pt x="74587" y="388478"/>
                  </a:lnTo>
                  <a:lnTo>
                    <a:pt x="64801" y="392123"/>
                  </a:lnTo>
                  <a:lnTo>
                    <a:pt x="44570" y="393054"/>
                  </a:lnTo>
                  <a:lnTo>
                    <a:pt x="27000" y="386448"/>
                  </a:lnTo>
                  <a:lnTo>
                    <a:pt x="19039" y="381412"/>
                  </a:lnTo>
                  <a:lnTo>
                    <a:pt x="7074" y="366456"/>
                  </a:lnTo>
                  <a:lnTo>
                    <a:pt x="2245" y="357555"/>
                  </a:lnTo>
                  <a:lnTo>
                    <a:pt x="0" y="338306"/>
                  </a:lnTo>
                  <a:lnTo>
                    <a:pt x="4071" y="318052"/>
                  </a:lnTo>
                  <a:lnTo>
                    <a:pt x="13680" y="297352"/>
                  </a:lnTo>
                  <a:lnTo>
                    <a:pt x="28868" y="282693"/>
                  </a:lnTo>
                  <a:lnTo>
                    <a:pt x="48487" y="273448"/>
                  </a:lnTo>
                  <a:lnTo>
                    <a:pt x="99210" y="267513"/>
                  </a:lnTo>
                  <a:lnTo>
                    <a:pt x="154289" y="266341"/>
                  </a:lnTo>
                  <a:lnTo>
                    <a:pt x="215917" y="277543"/>
                  </a:lnTo>
                  <a:lnTo>
                    <a:pt x="255801" y="287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96515" y="1758259"/>
              <a:ext cx="297028" cy="387272"/>
            </a:xfrm>
            <a:custGeom>
              <a:avLst/>
              <a:gdLst/>
              <a:ahLst/>
              <a:cxnLst/>
              <a:rect l="0" t="0" r="0" b="0"/>
              <a:pathLst>
                <a:path w="297028" h="387272">
                  <a:moveTo>
                    <a:pt x="214345" y="0"/>
                  </a:moveTo>
                  <a:lnTo>
                    <a:pt x="203166" y="11178"/>
                  </a:lnTo>
                  <a:lnTo>
                    <a:pt x="161617" y="27511"/>
                  </a:lnTo>
                  <a:lnTo>
                    <a:pt x="123202" y="36097"/>
                  </a:lnTo>
                  <a:lnTo>
                    <a:pt x="61832" y="26821"/>
                  </a:lnTo>
                  <a:lnTo>
                    <a:pt x="20847" y="28354"/>
                  </a:lnTo>
                  <a:lnTo>
                    <a:pt x="11647" y="34110"/>
                  </a:lnTo>
                  <a:lnTo>
                    <a:pt x="5513" y="42627"/>
                  </a:lnTo>
                  <a:lnTo>
                    <a:pt x="1424" y="52984"/>
                  </a:lnTo>
                  <a:lnTo>
                    <a:pt x="0" y="76971"/>
                  </a:lnTo>
                  <a:lnTo>
                    <a:pt x="11683" y="135914"/>
                  </a:lnTo>
                  <a:lnTo>
                    <a:pt x="18208" y="157502"/>
                  </a:lnTo>
                  <a:lnTo>
                    <a:pt x="22756" y="161153"/>
                  </a:lnTo>
                  <a:lnTo>
                    <a:pt x="28127" y="160078"/>
                  </a:lnTo>
                  <a:lnTo>
                    <a:pt x="88812" y="124422"/>
                  </a:lnTo>
                  <a:lnTo>
                    <a:pt x="119828" y="112775"/>
                  </a:lnTo>
                  <a:lnTo>
                    <a:pt x="140752" y="111733"/>
                  </a:lnTo>
                  <a:lnTo>
                    <a:pt x="201707" y="124851"/>
                  </a:lnTo>
                  <a:lnTo>
                    <a:pt x="265092" y="155146"/>
                  </a:lnTo>
                  <a:lnTo>
                    <a:pt x="280963" y="175018"/>
                  </a:lnTo>
                  <a:lnTo>
                    <a:pt x="290746" y="199448"/>
                  </a:lnTo>
                  <a:lnTo>
                    <a:pt x="297027" y="253260"/>
                  </a:lnTo>
                  <a:lnTo>
                    <a:pt x="294995" y="291849"/>
                  </a:lnTo>
                  <a:lnTo>
                    <a:pt x="288794" y="313374"/>
                  </a:lnTo>
                  <a:lnTo>
                    <a:pt x="265749" y="346257"/>
                  </a:lnTo>
                  <a:lnTo>
                    <a:pt x="251229" y="359782"/>
                  </a:lnTo>
                  <a:lnTo>
                    <a:pt x="210192" y="377997"/>
                  </a:lnTo>
                  <a:lnTo>
                    <a:pt x="157373" y="387271"/>
                  </a:lnTo>
                  <a:lnTo>
                    <a:pt x="101879" y="380698"/>
                  </a:lnTo>
                  <a:lnTo>
                    <a:pt x="4588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40929" y="1862832"/>
              <a:ext cx="154243" cy="242868"/>
            </a:xfrm>
            <a:custGeom>
              <a:avLst/>
              <a:gdLst/>
              <a:ahLst/>
              <a:cxnLst/>
              <a:rect l="0" t="0" r="0" b="0"/>
              <a:pathLst>
                <a:path w="154243" h="242868">
                  <a:moveTo>
                    <a:pt x="154242" y="42826"/>
                  </a:moveTo>
                  <a:lnTo>
                    <a:pt x="124933" y="4452"/>
                  </a:lnTo>
                  <a:lnTo>
                    <a:pt x="117155" y="866"/>
                  </a:lnTo>
                  <a:lnTo>
                    <a:pt x="99154" y="0"/>
                  </a:lnTo>
                  <a:lnTo>
                    <a:pt x="69289" y="11679"/>
                  </a:lnTo>
                  <a:lnTo>
                    <a:pt x="43803" y="29958"/>
                  </a:lnTo>
                  <a:lnTo>
                    <a:pt x="31848" y="49585"/>
                  </a:lnTo>
                  <a:lnTo>
                    <a:pt x="4806" y="106670"/>
                  </a:lnTo>
                  <a:lnTo>
                    <a:pt x="0" y="145840"/>
                  </a:lnTo>
                  <a:lnTo>
                    <a:pt x="8264" y="197878"/>
                  </a:lnTo>
                  <a:lnTo>
                    <a:pt x="11300" y="209365"/>
                  </a:lnTo>
                  <a:lnTo>
                    <a:pt x="24031" y="228367"/>
                  </a:lnTo>
                  <a:lnTo>
                    <a:pt x="32340" y="236710"/>
                  </a:lnTo>
                  <a:lnTo>
                    <a:pt x="43728" y="241102"/>
                  </a:lnTo>
                  <a:lnTo>
                    <a:pt x="100913" y="242865"/>
                  </a:lnTo>
                  <a:lnTo>
                    <a:pt x="143713" y="242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58342" y="1979357"/>
              <a:ext cx="10529" cy="96198"/>
            </a:xfrm>
            <a:custGeom>
              <a:avLst/>
              <a:gdLst/>
              <a:ahLst/>
              <a:cxnLst/>
              <a:rect l="0" t="0" r="0" b="0"/>
              <a:pathLst>
                <a:path w="10529" h="96198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7235" y="96197"/>
                  </a:lnTo>
                  <a:lnTo>
                    <a:pt x="8333" y="93377"/>
                  </a:ln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68870" y="1914244"/>
              <a:ext cx="260644" cy="212513"/>
            </a:xfrm>
            <a:custGeom>
              <a:avLst/>
              <a:gdLst/>
              <a:ahLst/>
              <a:cxnLst/>
              <a:rect l="0" t="0" r="0" b="0"/>
              <a:pathLst>
                <a:path w="260644" h="212513">
                  <a:moveTo>
                    <a:pt x="0" y="22999"/>
                  </a:moveTo>
                  <a:lnTo>
                    <a:pt x="5589" y="6231"/>
                  </a:lnTo>
                  <a:lnTo>
                    <a:pt x="11915" y="2462"/>
                  </a:lnTo>
                  <a:lnTo>
                    <a:pt x="31422" y="1393"/>
                  </a:lnTo>
                  <a:lnTo>
                    <a:pt x="49450" y="7937"/>
                  </a:lnTo>
                  <a:lnTo>
                    <a:pt x="80088" y="31202"/>
                  </a:lnTo>
                  <a:lnTo>
                    <a:pt x="88237" y="50822"/>
                  </a:lnTo>
                  <a:lnTo>
                    <a:pt x="90410" y="62604"/>
                  </a:lnTo>
                  <a:lnTo>
                    <a:pt x="93029" y="66950"/>
                  </a:lnTo>
                  <a:lnTo>
                    <a:pt x="95944" y="66338"/>
                  </a:lnTo>
                  <a:lnTo>
                    <a:pt x="102303" y="56299"/>
                  </a:lnTo>
                  <a:lnTo>
                    <a:pt x="119037" y="24377"/>
                  </a:lnTo>
                  <a:lnTo>
                    <a:pt x="132454" y="10744"/>
                  </a:lnTo>
                  <a:lnTo>
                    <a:pt x="150115" y="785"/>
                  </a:lnTo>
                  <a:lnTo>
                    <a:pt x="159739" y="0"/>
                  </a:lnTo>
                  <a:lnTo>
                    <a:pt x="179789" y="5369"/>
                  </a:lnTo>
                  <a:lnTo>
                    <a:pt x="205219" y="21545"/>
                  </a:lnTo>
                  <a:lnTo>
                    <a:pt x="217161" y="37561"/>
                  </a:lnTo>
                  <a:lnTo>
                    <a:pt x="241810" y="97053"/>
                  </a:lnTo>
                  <a:lnTo>
                    <a:pt x="258488" y="150558"/>
                  </a:lnTo>
                  <a:lnTo>
                    <a:pt x="260643" y="185836"/>
                  </a:lnTo>
                  <a:lnTo>
                    <a:pt x="252684" y="212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32124" y="189512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32124" y="198988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14654"/>
                  </a:lnTo>
                  <a:lnTo>
                    <a:pt x="19562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79564" y="2063585"/>
              <a:ext cx="758053" cy="42115"/>
            </a:xfrm>
            <a:custGeom>
              <a:avLst/>
              <a:gdLst/>
              <a:ahLst/>
              <a:cxnLst/>
              <a:rect l="0" t="0" r="0" b="0"/>
              <a:pathLst>
                <a:path w="758053" h="42115">
                  <a:moveTo>
                    <a:pt x="0" y="42114"/>
                  </a:moveTo>
                  <a:lnTo>
                    <a:pt x="37478" y="33781"/>
                  </a:lnTo>
                  <a:lnTo>
                    <a:pt x="88902" y="32019"/>
                  </a:lnTo>
                  <a:lnTo>
                    <a:pt x="144120" y="31671"/>
                  </a:lnTo>
                  <a:lnTo>
                    <a:pt x="203207" y="31603"/>
                  </a:lnTo>
                  <a:lnTo>
                    <a:pt x="265268" y="31589"/>
                  </a:lnTo>
                  <a:lnTo>
                    <a:pt x="313995" y="31587"/>
                  </a:lnTo>
                  <a:lnTo>
                    <a:pt x="374456" y="31586"/>
                  </a:lnTo>
                  <a:lnTo>
                    <a:pt x="434579" y="31586"/>
                  </a:lnTo>
                  <a:lnTo>
                    <a:pt x="491255" y="25996"/>
                  </a:lnTo>
                  <a:lnTo>
                    <a:pt x="550717" y="20863"/>
                  </a:lnTo>
                  <a:lnTo>
                    <a:pt x="601803" y="12916"/>
                  </a:lnTo>
                  <a:lnTo>
                    <a:pt x="656608" y="11000"/>
                  </a:lnTo>
                  <a:lnTo>
                    <a:pt x="711324" y="3386"/>
                  </a:lnTo>
                  <a:lnTo>
                    <a:pt x="7580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5896" y="2695295"/>
            <a:ext cx="3505991" cy="536954"/>
            <a:chOff x="515896" y="2695295"/>
            <a:chExt cx="3505991" cy="536954"/>
          </a:xfrm>
        </p:grpSpPr>
        <p:sp>
          <p:nvSpPr>
            <p:cNvPr id="27" name="Freeform 26"/>
            <p:cNvSpPr/>
            <p:nvPr/>
          </p:nvSpPr>
          <p:spPr>
            <a:xfrm>
              <a:off x="515896" y="3211191"/>
              <a:ext cx="736996" cy="21058"/>
            </a:xfrm>
            <a:custGeom>
              <a:avLst/>
              <a:gdLst/>
              <a:ahLst/>
              <a:cxnLst/>
              <a:rect l="0" t="0" r="0" b="0"/>
              <a:pathLst>
                <a:path w="736996" h="21058">
                  <a:moveTo>
                    <a:pt x="0" y="0"/>
                  </a:moveTo>
                  <a:lnTo>
                    <a:pt x="54144" y="0"/>
                  </a:lnTo>
                  <a:lnTo>
                    <a:pt x="114680" y="5589"/>
                  </a:lnTo>
                  <a:lnTo>
                    <a:pt x="165650" y="9065"/>
                  </a:lnTo>
                  <a:lnTo>
                    <a:pt x="217798" y="10095"/>
                  </a:lnTo>
                  <a:lnTo>
                    <a:pt x="272179" y="17679"/>
                  </a:lnTo>
                  <a:lnTo>
                    <a:pt x="326768" y="20390"/>
                  </a:lnTo>
                  <a:lnTo>
                    <a:pt x="382611" y="20926"/>
                  </a:lnTo>
                  <a:lnTo>
                    <a:pt x="439872" y="21031"/>
                  </a:lnTo>
                  <a:lnTo>
                    <a:pt x="489211" y="21050"/>
                  </a:lnTo>
                  <a:lnTo>
                    <a:pt x="539705" y="21055"/>
                  </a:lnTo>
                  <a:lnTo>
                    <a:pt x="602401" y="21057"/>
                  </a:lnTo>
                  <a:lnTo>
                    <a:pt x="665175" y="21057"/>
                  </a:lnTo>
                  <a:lnTo>
                    <a:pt x="724302" y="12724"/>
                  </a:lnTo>
                  <a:lnTo>
                    <a:pt x="73699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176" y="3005653"/>
              <a:ext cx="273742" cy="198254"/>
            </a:xfrm>
            <a:custGeom>
              <a:avLst/>
              <a:gdLst/>
              <a:ahLst/>
              <a:cxnLst/>
              <a:rect l="0" t="0" r="0" b="0"/>
              <a:pathLst>
                <a:path w="273742" h="198254">
                  <a:moveTo>
                    <a:pt x="0" y="68668"/>
                  </a:moveTo>
                  <a:lnTo>
                    <a:pt x="9065" y="127285"/>
                  </a:lnTo>
                  <a:lnTo>
                    <a:pt x="21788" y="183882"/>
                  </a:lnTo>
                  <a:lnTo>
                    <a:pt x="26061" y="198253"/>
                  </a:lnTo>
                  <a:lnTo>
                    <a:pt x="16358" y="170220"/>
                  </a:lnTo>
                  <a:lnTo>
                    <a:pt x="16239" y="151237"/>
                  </a:lnTo>
                  <a:lnTo>
                    <a:pt x="20105" y="99276"/>
                  </a:lnTo>
                  <a:lnTo>
                    <a:pt x="20775" y="55380"/>
                  </a:lnTo>
                  <a:lnTo>
                    <a:pt x="24378" y="44602"/>
                  </a:lnTo>
                  <a:lnTo>
                    <a:pt x="37741" y="29506"/>
                  </a:lnTo>
                  <a:lnTo>
                    <a:pt x="46217" y="26182"/>
                  </a:lnTo>
                  <a:lnTo>
                    <a:pt x="64995" y="25609"/>
                  </a:lnTo>
                  <a:lnTo>
                    <a:pt x="81919" y="32373"/>
                  </a:lnTo>
                  <a:lnTo>
                    <a:pt x="111848" y="55780"/>
                  </a:lnTo>
                  <a:lnTo>
                    <a:pt x="127636" y="81617"/>
                  </a:lnTo>
                  <a:lnTo>
                    <a:pt x="130714" y="83150"/>
                  </a:lnTo>
                  <a:lnTo>
                    <a:pt x="132766" y="79492"/>
                  </a:lnTo>
                  <a:lnTo>
                    <a:pt x="138669" y="29669"/>
                  </a:lnTo>
                  <a:lnTo>
                    <a:pt x="147808" y="11951"/>
                  </a:lnTo>
                  <a:lnTo>
                    <a:pt x="155861" y="6290"/>
                  </a:lnTo>
                  <a:lnTo>
                    <a:pt x="177286" y="0"/>
                  </a:lnTo>
                  <a:lnTo>
                    <a:pt x="199286" y="3444"/>
                  </a:lnTo>
                  <a:lnTo>
                    <a:pt x="219593" y="13943"/>
                  </a:lnTo>
                  <a:lnTo>
                    <a:pt x="259042" y="59252"/>
                  </a:lnTo>
                  <a:lnTo>
                    <a:pt x="267208" y="82810"/>
                  </a:lnTo>
                  <a:lnTo>
                    <a:pt x="272450" y="136062"/>
                  </a:lnTo>
                  <a:lnTo>
                    <a:pt x="273741" y="173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65095" y="2779523"/>
              <a:ext cx="256377" cy="391837"/>
            </a:xfrm>
            <a:custGeom>
              <a:avLst/>
              <a:gdLst/>
              <a:ahLst/>
              <a:cxnLst/>
              <a:rect l="0" t="0" r="0" b="0"/>
              <a:pathLst>
                <a:path w="256377" h="391837">
                  <a:moveTo>
                    <a:pt x="24749" y="0"/>
                  </a:moveTo>
                  <a:lnTo>
                    <a:pt x="6791" y="53875"/>
                  </a:lnTo>
                  <a:lnTo>
                    <a:pt x="0" y="74247"/>
                  </a:lnTo>
                  <a:lnTo>
                    <a:pt x="1750" y="131563"/>
                  </a:lnTo>
                  <a:lnTo>
                    <a:pt x="3308" y="189158"/>
                  </a:lnTo>
                  <a:lnTo>
                    <a:pt x="3616" y="251184"/>
                  </a:lnTo>
                  <a:lnTo>
                    <a:pt x="3677" y="311356"/>
                  </a:lnTo>
                  <a:lnTo>
                    <a:pt x="3689" y="368302"/>
                  </a:lnTo>
                  <a:lnTo>
                    <a:pt x="3690" y="382405"/>
                  </a:lnTo>
                  <a:lnTo>
                    <a:pt x="6031" y="389468"/>
                  </a:lnTo>
                  <a:lnTo>
                    <a:pt x="9930" y="391836"/>
                  </a:lnTo>
                  <a:lnTo>
                    <a:pt x="60926" y="381421"/>
                  </a:lnTo>
                  <a:lnTo>
                    <a:pt x="113394" y="379499"/>
                  </a:lnTo>
                  <a:lnTo>
                    <a:pt x="176053" y="379119"/>
                  </a:lnTo>
                  <a:lnTo>
                    <a:pt x="228465" y="379044"/>
                  </a:lnTo>
                  <a:lnTo>
                    <a:pt x="25637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05699" y="2938914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2" y="0"/>
                  </a:lnTo>
                  <a:lnTo>
                    <a:pt x="32185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26756" y="302167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8498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63709" y="2763405"/>
              <a:ext cx="341193" cy="310917"/>
            </a:xfrm>
            <a:custGeom>
              <a:avLst/>
              <a:gdLst/>
              <a:ahLst/>
              <a:cxnLst/>
              <a:rect l="0" t="0" r="0" b="0"/>
              <a:pathLst>
                <a:path w="341193" h="310917">
                  <a:moveTo>
                    <a:pt x="0" y="5589"/>
                  </a:moveTo>
                  <a:lnTo>
                    <a:pt x="16768" y="0"/>
                  </a:lnTo>
                  <a:lnTo>
                    <a:pt x="70686" y="3272"/>
                  </a:lnTo>
                  <a:lnTo>
                    <a:pt x="119340" y="4903"/>
                  </a:lnTo>
                  <a:lnTo>
                    <a:pt x="181415" y="5454"/>
                  </a:lnTo>
                  <a:lnTo>
                    <a:pt x="232347" y="5549"/>
                  </a:lnTo>
                  <a:lnTo>
                    <a:pt x="281363" y="5578"/>
                  </a:lnTo>
                  <a:lnTo>
                    <a:pt x="334258" y="11176"/>
                  </a:lnTo>
                  <a:lnTo>
                    <a:pt x="339822" y="15163"/>
                  </a:lnTo>
                  <a:lnTo>
                    <a:pt x="341192" y="20161"/>
                  </a:lnTo>
                  <a:lnTo>
                    <a:pt x="339766" y="25832"/>
                  </a:lnTo>
                  <a:lnTo>
                    <a:pt x="307229" y="79663"/>
                  </a:lnTo>
                  <a:lnTo>
                    <a:pt x="267666" y="128659"/>
                  </a:lnTo>
                  <a:lnTo>
                    <a:pt x="246068" y="180635"/>
                  </a:lnTo>
                  <a:lnTo>
                    <a:pt x="219260" y="236698"/>
                  </a:lnTo>
                  <a:lnTo>
                    <a:pt x="184738" y="297823"/>
                  </a:lnTo>
                  <a:lnTo>
                    <a:pt x="178985" y="310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21678" y="30322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00663" y="2702467"/>
              <a:ext cx="245235" cy="332327"/>
            </a:xfrm>
            <a:custGeom>
              <a:avLst/>
              <a:gdLst/>
              <a:ahLst/>
              <a:cxnLst/>
              <a:rect l="0" t="0" r="0" b="0"/>
              <a:pathLst>
                <a:path w="245235" h="332327">
                  <a:moveTo>
                    <a:pt x="0" y="77056"/>
                  </a:moveTo>
                  <a:lnTo>
                    <a:pt x="5589" y="60288"/>
                  </a:lnTo>
                  <a:lnTo>
                    <a:pt x="17692" y="45817"/>
                  </a:lnTo>
                  <a:lnTo>
                    <a:pt x="58048" y="11591"/>
                  </a:lnTo>
                  <a:lnTo>
                    <a:pt x="81171" y="1947"/>
                  </a:lnTo>
                  <a:lnTo>
                    <a:pt x="103926" y="0"/>
                  </a:lnTo>
                  <a:lnTo>
                    <a:pt x="147130" y="8283"/>
                  </a:lnTo>
                  <a:lnTo>
                    <a:pt x="173315" y="23404"/>
                  </a:lnTo>
                  <a:lnTo>
                    <a:pt x="178715" y="31929"/>
                  </a:lnTo>
                  <a:lnTo>
                    <a:pt x="184714" y="53880"/>
                  </a:lnTo>
                  <a:lnTo>
                    <a:pt x="182502" y="92546"/>
                  </a:lnTo>
                  <a:lnTo>
                    <a:pt x="174308" y="113576"/>
                  </a:lnTo>
                  <a:lnTo>
                    <a:pt x="168848" y="122460"/>
                  </a:lnTo>
                  <a:lnTo>
                    <a:pt x="150303" y="135450"/>
                  </a:lnTo>
                  <a:lnTo>
                    <a:pt x="134652" y="142783"/>
                  </a:lnTo>
                  <a:lnTo>
                    <a:pt x="135391" y="143101"/>
                  </a:lnTo>
                  <a:lnTo>
                    <a:pt x="139393" y="142143"/>
                  </a:lnTo>
                  <a:lnTo>
                    <a:pt x="199724" y="155049"/>
                  </a:lnTo>
                  <a:lnTo>
                    <a:pt x="217838" y="167871"/>
                  </a:lnTo>
                  <a:lnTo>
                    <a:pt x="232517" y="185269"/>
                  </a:lnTo>
                  <a:lnTo>
                    <a:pt x="242941" y="204699"/>
                  </a:lnTo>
                  <a:lnTo>
                    <a:pt x="245234" y="225033"/>
                  </a:lnTo>
                  <a:lnTo>
                    <a:pt x="237174" y="272272"/>
                  </a:lnTo>
                  <a:lnTo>
                    <a:pt x="222092" y="301664"/>
                  </a:lnTo>
                  <a:lnTo>
                    <a:pt x="206332" y="314532"/>
                  </a:lnTo>
                  <a:lnTo>
                    <a:pt x="162030" y="332325"/>
                  </a:lnTo>
                  <a:lnTo>
                    <a:pt x="121968" y="332326"/>
                  </a:lnTo>
                  <a:lnTo>
                    <a:pt x="73699" y="319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79735" y="2695295"/>
              <a:ext cx="242152" cy="346037"/>
            </a:xfrm>
            <a:custGeom>
              <a:avLst/>
              <a:gdLst/>
              <a:ahLst/>
              <a:cxnLst/>
              <a:rect l="0" t="0" r="0" b="0"/>
              <a:pathLst>
                <a:path w="242152" h="346037">
                  <a:moveTo>
                    <a:pt x="10524" y="0"/>
                  </a:moveTo>
                  <a:lnTo>
                    <a:pt x="3288" y="28726"/>
                  </a:lnTo>
                  <a:lnTo>
                    <a:pt x="646" y="92112"/>
                  </a:lnTo>
                  <a:lnTo>
                    <a:pt x="188" y="139206"/>
                  </a:lnTo>
                  <a:lnTo>
                    <a:pt x="52" y="190205"/>
                  </a:lnTo>
                  <a:lnTo>
                    <a:pt x="12" y="239241"/>
                  </a:lnTo>
                  <a:lnTo>
                    <a:pt x="0" y="286525"/>
                  </a:lnTo>
                  <a:lnTo>
                    <a:pt x="2337" y="316857"/>
                  </a:lnTo>
                  <a:lnTo>
                    <a:pt x="11175" y="338137"/>
                  </a:lnTo>
                  <a:lnTo>
                    <a:pt x="17977" y="343578"/>
                  </a:lnTo>
                  <a:lnTo>
                    <a:pt x="26021" y="346036"/>
                  </a:lnTo>
                  <a:lnTo>
                    <a:pt x="44318" y="345646"/>
                  </a:lnTo>
                  <a:lnTo>
                    <a:pt x="106644" y="330597"/>
                  </a:lnTo>
                  <a:lnTo>
                    <a:pt x="158885" y="327216"/>
                  </a:lnTo>
                  <a:lnTo>
                    <a:pt x="214265" y="326548"/>
                  </a:lnTo>
                  <a:lnTo>
                    <a:pt x="24215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18951" y="4190342"/>
            <a:ext cx="3287537" cy="600125"/>
            <a:chOff x="718951" y="4190342"/>
            <a:chExt cx="3287537" cy="600125"/>
          </a:xfrm>
        </p:grpSpPr>
        <p:sp>
          <p:nvSpPr>
            <p:cNvPr id="37" name="Freeform 36"/>
            <p:cNvSpPr/>
            <p:nvPr/>
          </p:nvSpPr>
          <p:spPr>
            <a:xfrm>
              <a:off x="718951" y="4238259"/>
              <a:ext cx="326619" cy="459463"/>
            </a:xfrm>
            <a:custGeom>
              <a:avLst/>
              <a:gdLst/>
              <a:ahLst/>
              <a:cxnLst/>
              <a:rect l="0" t="0" r="0" b="0"/>
              <a:pathLst>
                <a:path w="326619" h="459463">
                  <a:moveTo>
                    <a:pt x="260199" y="15254"/>
                  </a:moveTo>
                  <a:lnTo>
                    <a:pt x="205154" y="32042"/>
                  </a:lnTo>
                  <a:lnTo>
                    <a:pt x="168370" y="33876"/>
                  </a:lnTo>
                  <a:lnTo>
                    <a:pt x="113185" y="21490"/>
                  </a:lnTo>
                  <a:lnTo>
                    <a:pt x="60208" y="4622"/>
                  </a:lnTo>
                  <a:lnTo>
                    <a:pt x="37953" y="0"/>
                  </a:lnTo>
                  <a:lnTo>
                    <a:pt x="12464" y="1845"/>
                  </a:lnTo>
                  <a:lnTo>
                    <a:pt x="4965" y="6315"/>
                  </a:lnTo>
                  <a:lnTo>
                    <a:pt x="1136" y="12804"/>
                  </a:lnTo>
                  <a:lnTo>
                    <a:pt x="0" y="31712"/>
                  </a:lnTo>
                  <a:lnTo>
                    <a:pt x="8803" y="88392"/>
                  </a:lnTo>
                  <a:lnTo>
                    <a:pt x="21807" y="144994"/>
                  </a:lnTo>
                  <a:lnTo>
                    <a:pt x="36014" y="206947"/>
                  </a:lnTo>
                  <a:lnTo>
                    <a:pt x="37043" y="220258"/>
                  </a:lnTo>
                  <a:lnTo>
                    <a:pt x="40068" y="225623"/>
                  </a:lnTo>
                  <a:lnTo>
                    <a:pt x="44425" y="225690"/>
                  </a:lnTo>
                  <a:lnTo>
                    <a:pt x="55505" y="216405"/>
                  </a:lnTo>
                  <a:lnTo>
                    <a:pt x="76066" y="193787"/>
                  </a:lnTo>
                  <a:lnTo>
                    <a:pt x="94134" y="183119"/>
                  </a:lnTo>
                  <a:lnTo>
                    <a:pt x="129626" y="176125"/>
                  </a:lnTo>
                  <a:lnTo>
                    <a:pt x="164189" y="179643"/>
                  </a:lnTo>
                  <a:lnTo>
                    <a:pt x="226253" y="206080"/>
                  </a:lnTo>
                  <a:lnTo>
                    <a:pt x="247451" y="220558"/>
                  </a:lnTo>
                  <a:lnTo>
                    <a:pt x="294791" y="278928"/>
                  </a:lnTo>
                  <a:lnTo>
                    <a:pt x="320151" y="323791"/>
                  </a:lnTo>
                  <a:lnTo>
                    <a:pt x="326618" y="350083"/>
                  </a:lnTo>
                  <a:lnTo>
                    <a:pt x="325594" y="377366"/>
                  </a:lnTo>
                  <a:lnTo>
                    <a:pt x="312850" y="413445"/>
                  </a:lnTo>
                  <a:lnTo>
                    <a:pt x="294257" y="440772"/>
                  </a:lnTo>
                  <a:lnTo>
                    <a:pt x="274556" y="453158"/>
                  </a:lnTo>
                  <a:lnTo>
                    <a:pt x="262751" y="458098"/>
                  </a:lnTo>
                  <a:lnTo>
                    <a:pt x="218191" y="459462"/>
                  </a:lnTo>
                  <a:lnTo>
                    <a:pt x="160307" y="448273"/>
                  </a:lnTo>
                  <a:lnTo>
                    <a:pt x="102982" y="418100"/>
                  </a:lnTo>
                  <a:lnTo>
                    <a:pt x="81214" y="404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09573" y="4223340"/>
              <a:ext cx="217018" cy="440785"/>
            </a:xfrm>
            <a:custGeom>
              <a:avLst/>
              <a:gdLst/>
              <a:ahLst/>
              <a:cxnLst/>
              <a:rect l="0" t="0" r="0" b="0"/>
              <a:pathLst>
                <a:path w="217018" h="440785">
                  <a:moveTo>
                    <a:pt x="164375" y="167043"/>
                  </a:moveTo>
                  <a:lnTo>
                    <a:pt x="180016" y="149062"/>
                  </a:lnTo>
                  <a:lnTo>
                    <a:pt x="188094" y="132146"/>
                  </a:lnTo>
                  <a:lnTo>
                    <a:pt x="189345" y="112929"/>
                  </a:lnTo>
                  <a:lnTo>
                    <a:pt x="180615" y="71996"/>
                  </a:lnTo>
                  <a:lnTo>
                    <a:pt x="159221" y="31285"/>
                  </a:lnTo>
                  <a:lnTo>
                    <a:pt x="146096" y="14679"/>
                  </a:lnTo>
                  <a:lnTo>
                    <a:pt x="126225" y="5739"/>
                  </a:lnTo>
                  <a:lnTo>
                    <a:pt x="75341" y="0"/>
                  </a:lnTo>
                  <a:lnTo>
                    <a:pt x="54224" y="5454"/>
                  </a:lnTo>
                  <a:lnTo>
                    <a:pt x="45318" y="10184"/>
                  </a:lnTo>
                  <a:lnTo>
                    <a:pt x="32302" y="24799"/>
                  </a:lnTo>
                  <a:lnTo>
                    <a:pt x="6868" y="83268"/>
                  </a:lnTo>
                  <a:lnTo>
                    <a:pt x="785" y="106413"/>
                  </a:lnTo>
                  <a:lnTo>
                    <a:pt x="0" y="165812"/>
                  </a:lnTo>
                  <a:lnTo>
                    <a:pt x="5921" y="193402"/>
                  </a:lnTo>
                  <a:lnTo>
                    <a:pt x="16352" y="217363"/>
                  </a:lnTo>
                  <a:lnTo>
                    <a:pt x="31906" y="233471"/>
                  </a:lnTo>
                  <a:lnTo>
                    <a:pt x="70488" y="253344"/>
                  </a:lnTo>
                  <a:lnTo>
                    <a:pt x="91062" y="254922"/>
                  </a:lnTo>
                  <a:lnTo>
                    <a:pt x="110734" y="250554"/>
                  </a:lnTo>
                  <a:lnTo>
                    <a:pt x="142427" y="228686"/>
                  </a:lnTo>
                  <a:lnTo>
                    <a:pt x="155790" y="214327"/>
                  </a:lnTo>
                  <a:lnTo>
                    <a:pt x="165629" y="196247"/>
                  </a:lnTo>
                  <a:lnTo>
                    <a:pt x="174241" y="155827"/>
                  </a:lnTo>
                  <a:lnTo>
                    <a:pt x="176801" y="156057"/>
                  </a:lnTo>
                  <a:lnTo>
                    <a:pt x="179678" y="159719"/>
                  </a:lnTo>
                  <a:lnTo>
                    <a:pt x="184674" y="220223"/>
                  </a:lnTo>
                  <a:lnTo>
                    <a:pt x="190871" y="281533"/>
                  </a:lnTo>
                  <a:lnTo>
                    <a:pt x="196125" y="340394"/>
                  </a:lnTo>
                  <a:lnTo>
                    <a:pt x="210482" y="403517"/>
                  </a:lnTo>
                  <a:lnTo>
                    <a:pt x="217017" y="440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59333" y="4249987"/>
              <a:ext cx="270128" cy="389966"/>
            </a:xfrm>
            <a:custGeom>
              <a:avLst/>
              <a:gdLst/>
              <a:ahLst/>
              <a:cxnLst/>
              <a:rect l="0" t="0" r="0" b="0"/>
              <a:pathLst>
                <a:path w="270128" h="389966">
                  <a:moveTo>
                    <a:pt x="204169" y="45639"/>
                  </a:moveTo>
                  <a:lnTo>
                    <a:pt x="149124" y="27681"/>
                  </a:lnTo>
                  <a:lnTo>
                    <a:pt x="97716" y="13973"/>
                  </a:lnTo>
                  <a:lnTo>
                    <a:pt x="48091" y="0"/>
                  </a:lnTo>
                  <a:lnTo>
                    <a:pt x="26006" y="2349"/>
                  </a:lnTo>
                  <a:lnTo>
                    <a:pt x="15204" y="6250"/>
                  </a:lnTo>
                  <a:lnTo>
                    <a:pt x="8002" y="14701"/>
                  </a:lnTo>
                  <a:lnTo>
                    <a:pt x="0" y="39688"/>
                  </a:lnTo>
                  <a:lnTo>
                    <a:pt x="1085" y="81051"/>
                  </a:lnTo>
                  <a:lnTo>
                    <a:pt x="11932" y="138119"/>
                  </a:lnTo>
                  <a:lnTo>
                    <a:pt x="18515" y="170579"/>
                  </a:lnTo>
                  <a:lnTo>
                    <a:pt x="23078" y="179236"/>
                  </a:lnTo>
                  <a:lnTo>
                    <a:pt x="28459" y="182667"/>
                  </a:lnTo>
                  <a:lnTo>
                    <a:pt x="34387" y="182615"/>
                  </a:lnTo>
                  <a:lnTo>
                    <a:pt x="39508" y="179070"/>
                  </a:lnTo>
                  <a:lnTo>
                    <a:pt x="54645" y="159654"/>
                  </a:lnTo>
                  <a:lnTo>
                    <a:pt x="71033" y="149735"/>
                  </a:lnTo>
                  <a:lnTo>
                    <a:pt x="118556" y="142241"/>
                  </a:lnTo>
                  <a:lnTo>
                    <a:pt x="159175" y="143282"/>
                  </a:lnTo>
                  <a:lnTo>
                    <a:pt x="198506" y="157369"/>
                  </a:lnTo>
                  <a:lnTo>
                    <a:pt x="217640" y="169776"/>
                  </a:lnTo>
                  <a:lnTo>
                    <a:pt x="241566" y="201094"/>
                  </a:lnTo>
                  <a:lnTo>
                    <a:pt x="266257" y="255884"/>
                  </a:lnTo>
                  <a:lnTo>
                    <a:pt x="270127" y="266521"/>
                  </a:lnTo>
                  <a:lnTo>
                    <a:pt x="269986" y="303848"/>
                  </a:lnTo>
                  <a:lnTo>
                    <a:pt x="262535" y="338955"/>
                  </a:lnTo>
                  <a:lnTo>
                    <a:pt x="249996" y="357716"/>
                  </a:lnTo>
                  <a:lnTo>
                    <a:pt x="231556" y="372683"/>
                  </a:lnTo>
                  <a:lnTo>
                    <a:pt x="194866" y="386517"/>
                  </a:lnTo>
                  <a:lnTo>
                    <a:pt x="154359" y="389965"/>
                  </a:lnTo>
                  <a:lnTo>
                    <a:pt x="115061" y="382929"/>
                  </a:lnTo>
                  <a:lnTo>
                    <a:pt x="67299" y="361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37243" y="4424403"/>
              <a:ext cx="218628" cy="366064"/>
            </a:xfrm>
            <a:custGeom>
              <a:avLst/>
              <a:gdLst/>
              <a:ahLst/>
              <a:cxnLst/>
              <a:rect l="0" t="0" r="0" b="0"/>
              <a:pathLst>
                <a:path w="218628" h="366064">
                  <a:moveTo>
                    <a:pt x="157928" y="92322"/>
                  </a:moveTo>
                  <a:lnTo>
                    <a:pt x="154808" y="49630"/>
                  </a:lnTo>
                  <a:lnTo>
                    <a:pt x="152338" y="39295"/>
                  </a:lnTo>
                  <a:lnTo>
                    <a:pt x="147182" y="31234"/>
                  </a:lnTo>
                  <a:lnTo>
                    <a:pt x="132095" y="19159"/>
                  </a:lnTo>
                  <a:lnTo>
                    <a:pt x="103870" y="5783"/>
                  </a:lnTo>
                  <a:lnTo>
                    <a:pt x="67691" y="0"/>
                  </a:lnTo>
                  <a:lnTo>
                    <a:pt x="56826" y="2698"/>
                  </a:lnTo>
                  <a:lnTo>
                    <a:pt x="38514" y="15055"/>
                  </a:lnTo>
                  <a:lnTo>
                    <a:pt x="20640" y="41742"/>
                  </a:lnTo>
                  <a:lnTo>
                    <a:pt x="7935" y="71876"/>
                  </a:lnTo>
                  <a:lnTo>
                    <a:pt x="6646" y="92594"/>
                  </a:lnTo>
                  <a:lnTo>
                    <a:pt x="15351" y="134490"/>
                  </a:lnTo>
                  <a:lnTo>
                    <a:pt x="20763" y="142661"/>
                  </a:lnTo>
                  <a:lnTo>
                    <a:pt x="36134" y="154859"/>
                  </a:lnTo>
                  <a:lnTo>
                    <a:pt x="70108" y="162714"/>
                  </a:lnTo>
                  <a:lnTo>
                    <a:pt x="104221" y="159452"/>
                  </a:lnTo>
                  <a:lnTo>
                    <a:pt x="122750" y="151014"/>
                  </a:lnTo>
                  <a:lnTo>
                    <a:pt x="153708" y="126532"/>
                  </a:lnTo>
                  <a:lnTo>
                    <a:pt x="169676" y="100509"/>
                  </a:lnTo>
                  <a:lnTo>
                    <a:pt x="173948" y="98949"/>
                  </a:lnTo>
                  <a:lnTo>
                    <a:pt x="177967" y="102590"/>
                  </a:lnTo>
                  <a:lnTo>
                    <a:pt x="199952" y="159514"/>
                  </a:lnTo>
                  <a:lnTo>
                    <a:pt x="208473" y="212439"/>
                  </a:lnTo>
                  <a:lnTo>
                    <a:pt x="218627" y="273606"/>
                  </a:lnTo>
                  <a:lnTo>
                    <a:pt x="217661" y="298065"/>
                  </a:lnTo>
                  <a:lnTo>
                    <a:pt x="209432" y="316735"/>
                  </a:lnTo>
                  <a:lnTo>
                    <a:pt x="194856" y="329711"/>
                  </a:lnTo>
                  <a:lnTo>
                    <a:pt x="151314" y="347574"/>
                  </a:lnTo>
                  <a:lnTo>
                    <a:pt x="97653" y="355132"/>
                  </a:lnTo>
                  <a:lnTo>
                    <a:pt x="41993" y="363557"/>
                  </a:lnTo>
                  <a:lnTo>
                    <a:pt x="0" y="366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89968" y="436932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79440" y="447461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1184" y="16789"/>
                  </a:lnTo>
                  <a:lnTo>
                    <a:pt x="3573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84766" y="4537782"/>
              <a:ext cx="705411" cy="21058"/>
            </a:xfrm>
            <a:custGeom>
              <a:avLst/>
              <a:gdLst/>
              <a:ahLst/>
              <a:cxnLst/>
              <a:rect l="0" t="0" r="0" b="0"/>
              <a:pathLst>
                <a:path w="705411" h="21058">
                  <a:moveTo>
                    <a:pt x="0" y="0"/>
                  </a:moveTo>
                  <a:lnTo>
                    <a:pt x="62281" y="16789"/>
                  </a:lnTo>
                  <a:lnTo>
                    <a:pt x="116331" y="20214"/>
                  </a:lnTo>
                  <a:lnTo>
                    <a:pt x="172068" y="20891"/>
                  </a:lnTo>
                  <a:lnTo>
                    <a:pt x="235374" y="21025"/>
                  </a:lnTo>
                  <a:lnTo>
                    <a:pt x="294152" y="21051"/>
                  </a:lnTo>
                  <a:lnTo>
                    <a:pt x="350822" y="21056"/>
                  </a:lnTo>
                  <a:lnTo>
                    <a:pt x="408247" y="21057"/>
                  </a:lnTo>
                  <a:lnTo>
                    <a:pt x="457614" y="21057"/>
                  </a:lnTo>
                  <a:lnTo>
                    <a:pt x="508116" y="21057"/>
                  </a:lnTo>
                  <a:lnTo>
                    <a:pt x="570815" y="21057"/>
                  </a:lnTo>
                  <a:lnTo>
                    <a:pt x="633589" y="21057"/>
                  </a:lnTo>
                  <a:lnTo>
                    <a:pt x="692716" y="21057"/>
                  </a:lnTo>
                  <a:lnTo>
                    <a:pt x="70541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27046" y="4190342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47997"/>
                  </a:lnTo>
                  <a:lnTo>
                    <a:pt x="21331" y="200219"/>
                  </a:lnTo>
                  <a:lnTo>
                    <a:pt x="28547" y="249617"/>
                  </a:lnTo>
                  <a:lnTo>
                    <a:pt x="30986" y="308230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90997" y="4285098"/>
              <a:ext cx="125563" cy="221100"/>
            </a:xfrm>
            <a:custGeom>
              <a:avLst/>
              <a:gdLst/>
              <a:ahLst/>
              <a:cxnLst/>
              <a:rect l="0" t="0" r="0" b="0"/>
              <a:pathLst>
                <a:path w="125563" h="221100">
                  <a:moveTo>
                    <a:pt x="93977" y="0"/>
                  </a:moveTo>
                  <a:lnTo>
                    <a:pt x="35413" y="55087"/>
                  </a:lnTo>
                  <a:lnTo>
                    <a:pt x="7994" y="79363"/>
                  </a:lnTo>
                  <a:lnTo>
                    <a:pt x="2730" y="88004"/>
                  </a:lnTo>
                  <a:lnTo>
                    <a:pt x="0" y="106963"/>
                  </a:lnTo>
                  <a:lnTo>
                    <a:pt x="5806" y="127088"/>
                  </a:lnTo>
                  <a:lnTo>
                    <a:pt x="18525" y="147731"/>
                  </a:lnTo>
                  <a:lnTo>
                    <a:pt x="50824" y="176743"/>
                  </a:lnTo>
                  <a:lnTo>
                    <a:pt x="110929" y="215242"/>
                  </a:lnTo>
                  <a:lnTo>
                    <a:pt x="125562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69202" y="4292541"/>
              <a:ext cx="237286" cy="497926"/>
            </a:xfrm>
            <a:custGeom>
              <a:avLst/>
              <a:gdLst/>
              <a:ahLst/>
              <a:cxnLst/>
              <a:rect l="0" t="0" r="0" b="0"/>
              <a:pathLst>
                <a:path w="237286" h="497926">
                  <a:moveTo>
                    <a:pt x="200041" y="150485"/>
                  </a:moveTo>
                  <a:lnTo>
                    <a:pt x="211220" y="139306"/>
                  </a:lnTo>
                  <a:lnTo>
                    <a:pt x="216708" y="121340"/>
                  </a:lnTo>
                  <a:lnTo>
                    <a:pt x="217977" y="98927"/>
                  </a:lnTo>
                  <a:lnTo>
                    <a:pt x="210945" y="66578"/>
                  </a:lnTo>
                  <a:lnTo>
                    <a:pt x="200598" y="45343"/>
                  </a:lnTo>
                  <a:lnTo>
                    <a:pt x="176030" y="19246"/>
                  </a:lnTo>
                  <a:lnTo>
                    <a:pt x="146523" y="2284"/>
                  </a:lnTo>
                  <a:lnTo>
                    <a:pt x="125953" y="0"/>
                  </a:lnTo>
                  <a:lnTo>
                    <a:pt x="105112" y="4054"/>
                  </a:lnTo>
                  <a:lnTo>
                    <a:pt x="84151" y="13655"/>
                  </a:lnTo>
                  <a:lnTo>
                    <a:pt x="69376" y="31959"/>
                  </a:lnTo>
                  <a:lnTo>
                    <a:pt x="60079" y="56862"/>
                  </a:lnTo>
                  <a:lnTo>
                    <a:pt x="55947" y="87428"/>
                  </a:lnTo>
                  <a:lnTo>
                    <a:pt x="60351" y="114270"/>
                  </a:lnTo>
                  <a:lnTo>
                    <a:pt x="64800" y="126342"/>
                  </a:lnTo>
                  <a:lnTo>
                    <a:pt x="79103" y="142874"/>
                  </a:lnTo>
                  <a:lnTo>
                    <a:pt x="87830" y="148920"/>
                  </a:lnTo>
                  <a:lnTo>
                    <a:pt x="122470" y="157430"/>
                  </a:lnTo>
                  <a:lnTo>
                    <a:pt x="145678" y="153182"/>
                  </a:lnTo>
                  <a:lnTo>
                    <a:pt x="175355" y="137636"/>
                  </a:lnTo>
                  <a:lnTo>
                    <a:pt x="183583" y="131390"/>
                  </a:lnTo>
                  <a:lnTo>
                    <a:pt x="189069" y="131905"/>
                  </a:lnTo>
                  <a:lnTo>
                    <a:pt x="192727" y="136929"/>
                  </a:lnTo>
                  <a:lnTo>
                    <a:pt x="207483" y="198699"/>
                  </a:lnTo>
                  <a:lnTo>
                    <a:pt x="221182" y="252469"/>
                  </a:lnTo>
                  <a:lnTo>
                    <a:pt x="231421" y="315213"/>
                  </a:lnTo>
                  <a:lnTo>
                    <a:pt x="237285" y="350591"/>
                  </a:lnTo>
                  <a:lnTo>
                    <a:pt x="227014" y="412088"/>
                  </a:lnTo>
                  <a:lnTo>
                    <a:pt x="211672" y="439217"/>
                  </a:lnTo>
                  <a:lnTo>
                    <a:pt x="175952" y="469344"/>
                  </a:lnTo>
                  <a:lnTo>
                    <a:pt x="137272" y="488417"/>
                  </a:lnTo>
                  <a:lnTo>
                    <a:pt x="89286" y="495108"/>
                  </a:lnTo>
                  <a:lnTo>
                    <a:pt x="30028" y="497369"/>
                  </a:lnTo>
                  <a:lnTo>
                    <a:pt x="0" y="497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656281" y="1603056"/>
            <a:ext cx="1169480" cy="376302"/>
            <a:chOff x="6656281" y="1603056"/>
            <a:chExt cx="1169480" cy="376302"/>
          </a:xfrm>
        </p:grpSpPr>
        <p:sp>
          <p:nvSpPr>
            <p:cNvPr id="48" name="Freeform 47"/>
            <p:cNvSpPr/>
            <p:nvPr/>
          </p:nvSpPr>
          <p:spPr>
            <a:xfrm>
              <a:off x="6656281" y="1633836"/>
              <a:ext cx="342457" cy="311126"/>
            </a:xfrm>
            <a:custGeom>
              <a:avLst/>
              <a:gdLst/>
              <a:ahLst/>
              <a:cxnLst/>
              <a:rect l="0" t="0" r="0" b="0"/>
              <a:pathLst>
                <a:path w="342457" h="311126">
                  <a:moveTo>
                    <a:pt x="313584" y="40195"/>
                  </a:moveTo>
                  <a:lnTo>
                    <a:pt x="269621" y="10886"/>
                  </a:lnTo>
                  <a:lnTo>
                    <a:pt x="228159" y="1875"/>
                  </a:lnTo>
                  <a:lnTo>
                    <a:pt x="171321" y="0"/>
                  </a:lnTo>
                  <a:lnTo>
                    <a:pt x="134952" y="7878"/>
                  </a:lnTo>
                  <a:lnTo>
                    <a:pt x="87572" y="30908"/>
                  </a:lnTo>
                  <a:lnTo>
                    <a:pt x="47602" y="66095"/>
                  </a:lnTo>
                  <a:lnTo>
                    <a:pt x="22052" y="104322"/>
                  </a:lnTo>
                  <a:lnTo>
                    <a:pt x="5393" y="145669"/>
                  </a:lnTo>
                  <a:lnTo>
                    <a:pt x="0" y="188300"/>
                  </a:lnTo>
                  <a:lnTo>
                    <a:pt x="3991" y="232386"/>
                  </a:lnTo>
                  <a:lnTo>
                    <a:pt x="12600" y="254685"/>
                  </a:lnTo>
                  <a:lnTo>
                    <a:pt x="37191" y="288064"/>
                  </a:lnTo>
                  <a:lnTo>
                    <a:pt x="63234" y="304450"/>
                  </a:lnTo>
                  <a:lnTo>
                    <a:pt x="98766" y="311125"/>
                  </a:lnTo>
                  <a:lnTo>
                    <a:pt x="152694" y="306145"/>
                  </a:lnTo>
                  <a:lnTo>
                    <a:pt x="205287" y="300828"/>
                  </a:lnTo>
                  <a:lnTo>
                    <a:pt x="238992" y="288995"/>
                  </a:lnTo>
                  <a:lnTo>
                    <a:pt x="276233" y="264035"/>
                  </a:lnTo>
                  <a:lnTo>
                    <a:pt x="320405" y="217032"/>
                  </a:lnTo>
                  <a:lnTo>
                    <a:pt x="336012" y="181368"/>
                  </a:lnTo>
                  <a:lnTo>
                    <a:pt x="342456" y="141165"/>
                  </a:lnTo>
                  <a:lnTo>
                    <a:pt x="338776" y="105207"/>
                  </a:lnTo>
                  <a:lnTo>
                    <a:pt x="330240" y="86246"/>
                  </a:lnTo>
                  <a:lnTo>
                    <a:pt x="305696" y="55011"/>
                  </a:lnTo>
                  <a:lnTo>
                    <a:pt x="289021" y="46780"/>
                  </a:lnTo>
                  <a:lnTo>
                    <a:pt x="260941" y="40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64622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09248" y="1603056"/>
              <a:ext cx="339686" cy="335864"/>
            </a:xfrm>
            <a:custGeom>
              <a:avLst/>
              <a:gdLst/>
              <a:ahLst/>
              <a:cxnLst/>
              <a:rect l="0" t="0" r="0" b="0"/>
              <a:pathLst>
                <a:path w="339686" h="335864">
                  <a:moveTo>
                    <a:pt x="13301" y="102560"/>
                  </a:moveTo>
                  <a:lnTo>
                    <a:pt x="2123" y="91382"/>
                  </a:lnTo>
                  <a:lnTo>
                    <a:pt x="0" y="84579"/>
                  </a:lnTo>
                  <a:lnTo>
                    <a:pt x="760" y="67662"/>
                  </a:lnTo>
                  <a:lnTo>
                    <a:pt x="8117" y="51565"/>
                  </a:lnTo>
                  <a:lnTo>
                    <a:pt x="31904" y="22167"/>
                  </a:lnTo>
                  <a:lnTo>
                    <a:pt x="57807" y="6470"/>
                  </a:lnTo>
                  <a:lnTo>
                    <a:pt x="93298" y="0"/>
                  </a:lnTo>
                  <a:lnTo>
                    <a:pt x="127861" y="3672"/>
                  </a:lnTo>
                  <a:lnTo>
                    <a:pt x="136467" y="8559"/>
                  </a:lnTo>
                  <a:lnTo>
                    <a:pt x="149150" y="23347"/>
                  </a:lnTo>
                  <a:lnTo>
                    <a:pt x="178965" y="83088"/>
                  </a:lnTo>
                  <a:lnTo>
                    <a:pt x="195243" y="137968"/>
                  </a:lnTo>
                  <a:lnTo>
                    <a:pt x="200571" y="179862"/>
                  </a:lnTo>
                  <a:lnTo>
                    <a:pt x="190970" y="221911"/>
                  </a:lnTo>
                  <a:lnTo>
                    <a:pt x="160065" y="280624"/>
                  </a:lnTo>
                  <a:lnTo>
                    <a:pt x="145210" y="301023"/>
                  </a:lnTo>
                  <a:lnTo>
                    <a:pt x="117116" y="324491"/>
                  </a:lnTo>
                  <a:lnTo>
                    <a:pt x="96875" y="334947"/>
                  </a:lnTo>
                  <a:lnTo>
                    <a:pt x="87735" y="335863"/>
                  </a:lnTo>
                  <a:lnTo>
                    <a:pt x="71339" y="330643"/>
                  </a:lnTo>
                  <a:lnTo>
                    <a:pt x="48955" y="314550"/>
                  </a:lnTo>
                  <a:lnTo>
                    <a:pt x="33094" y="289374"/>
                  </a:lnTo>
                  <a:lnTo>
                    <a:pt x="31067" y="269817"/>
                  </a:lnTo>
                  <a:lnTo>
                    <a:pt x="32164" y="259688"/>
                  </a:lnTo>
                  <a:lnTo>
                    <a:pt x="38745" y="251766"/>
                  </a:lnTo>
                  <a:lnTo>
                    <a:pt x="61654" y="239843"/>
                  </a:lnTo>
                  <a:lnTo>
                    <a:pt x="88213" y="236884"/>
                  </a:lnTo>
                  <a:lnTo>
                    <a:pt x="148981" y="244517"/>
                  </a:lnTo>
                  <a:lnTo>
                    <a:pt x="208905" y="257290"/>
                  </a:lnTo>
                  <a:lnTo>
                    <a:pt x="265802" y="271078"/>
                  </a:lnTo>
                  <a:lnTo>
                    <a:pt x="304925" y="278443"/>
                  </a:lnTo>
                  <a:lnTo>
                    <a:pt x="339685" y="281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59037" y="1642445"/>
              <a:ext cx="266724" cy="336913"/>
            </a:xfrm>
            <a:custGeom>
              <a:avLst/>
              <a:gdLst/>
              <a:ahLst/>
              <a:cxnLst/>
              <a:rect l="0" t="0" r="0" b="0"/>
              <a:pathLst>
                <a:path w="266724" h="336913">
                  <a:moveTo>
                    <a:pt x="189937" y="0"/>
                  </a:moveTo>
                  <a:lnTo>
                    <a:pt x="131320" y="9065"/>
                  </a:lnTo>
                  <a:lnTo>
                    <a:pt x="71604" y="2003"/>
                  </a:lnTo>
                  <a:lnTo>
                    <a:pt x="34382" y="3713"/>
                  </a:lnTo>
                  <a:lnTo>
                    <a:pt x="23062" y="5985"/>
                  </a:lnTo>
                  <a:lnTo>
                    <a:pt x="14347" y="11009"/>
                  </a:lnTo>
                  <a:lnTo>
                    <a:pt x="1543" y="25950"/>
                  </a:lnTo>
                  <a:lnTo>
                    <a:pt x="0" y="34847"/>
                  </a:lnTo>
                  <a:lnTo>
                    <a:pt x="18088" y="95043"/>
                  </a:lnTo>
                  <a:lnTo>
                    <a:pt x="41123" y="147437"/>
                  </a:lnTo>
                  <a:lnTo>
                    <a:pt x="47444" y="152104"/>
                  </a:lnTo>
                  <a:lnTo>
                    <a:pt x="53997" y="152875"/>
                  </a:lnTo>
                  <a:lnTo>
                    <a:pt x="109835" y="139547"/>
                  </a:lnTo>
                  <a:lnTo>
                    <a:pt x="145926" y="140783"/>
                  </a:lnTo>
                  <a:lnTo>
                    <a:pt x="200216" y="156103"/>
                  </a:lnTo>
                  <a:lnTo>
                    <a:pt x="230807" y="174675"/>
                  </a:lnTo>
                  <a:lnTo>
                    <a:pt x="254039" y="201884"/>
                  </a:lnTo>
                  <a:lnTo>
                    <a:pt x="264440" y="221917"/>
                  </a:lnTo>
                  <a:lnTo>
                    <a:pt x="266723" y="242519"/>
                  </a:lnTo>
                  <a:lnTo>
                    <a:pt x="265694" y="252927"/>
                  </a:lnTo>
                  <a:lnTo>
                    <a:pt x="255193" y="273849"/>
                  </a:lnTo>
                  <a:lnTo>
                    <a:pt x="238826" y="292506"/>
                  </a:lnTo>
                  <a:lnTo>
                    <a:pt x="208712" y="309587"/>
                  </a:lnTo>
                  <a:lnTo>
                    <a:pt x="154088" y="325839"/>
                  </a:lnTo>
                  <a:lnTo>
                    <a:pt x="92908" y="334725"/>
                  </a:lnTo>
                  <a:lnTo>
                    <a:pt x="6359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885430" y="1681524"/>
            <a:ext cx="1158136" cy="455140"/>
            <a:chOff x="5885430" y="1681524"/>
            <a:chExt cx="1158136" cy="455140"/>
          </a:xfrm>
        </p:grpSpPr>
        <p:sp>
          <p:nvSpPr>
            <p:cNvPr id="53" name="Freeform 52"/>
            <p:cNvSpPr/>
            <p:nvPr/>
          </p:nvSpPr>
          <p:spPr>
            <a:xfrm>
              <a:off x="5885430" y="1947772"/>
              <a:ext cx="1158136" cy="188892"/>
            </a:xfrm>
            <a:custGeom>
              <a:avLst/>
              <a:gdLst/>
              <a:ahLst/>
              <a:cxnLst/>
              <a:rect l="0" t="0" r="0" b="0"/>
              <a:pathLst>
                <a:path w="1158136" h="188892">
                  <a:moveTo>
                    <a:pt x="1158135" y="0"/>
                  </a:moveTo>
                  <a:lnTo>
                    <a:pt x="1100569" y="56395"/>
                  </a:lnTo>
                  <a:lnTo>
                    <a:pt x="1041889" y="98287"/>
                  </a:lnTo>
                  <a:lnTo>
                    <a:pt x="989622" y="127774"/>
                  </a:lnTo>
                  <a:lnTo>
                    <a:pt x="939148" y="135073"/>
                  </a:lnTo>
                  <a:lnTo>
                    <a:pt x="884118" y="133396"/>
                  </a:lnTo>
                  <a:lnTo>
                    <a:pt x="828187" y="122146"/>
                  </a:lnTo>
                  <a:lnTo>
                    <a:pt x="769497" y="105194"/>
                  </a:lnTo>
                  <a:lnTo>
                    <a:pt x="749101" y="97056"/>
                  </a:lnTo>
                  <a:lnTo>
                    <a:pt x="692059" y="52366"/>
                  </a:lnTo>
                  <a:lnTo>
                    <a:pt x="682471" y="45439"/>
                  </a:lnTo>
                  <a:lnTo>
                    <a:pt x="662459" y="40862"/>
                  </a:lnTo>
                  <a:lnTo>
                    <a:pt x="652209" y="41279"/>
                  </a:lnTo>
                  <a:lnTo>
                    <a:pt x="644207" y="45067"/>
                  </a:lnTo>
                  <a:lnTo>
                    <a:pt x="619837" y="76362"/>
                  </a:lnTo>
                  <a:lnTo>
                    <a:pt x="571970" y="132900"/>
                  </a:lnTo>
                  <a:lnTo>
                    <a:pt x="545379" y="148692"/>
                  </a:lnTo>
                  <a:lnTo>
                    <a:pt x="484126" y="171770"/>
                  </a:lnTo>
                  <a:lnTo>
                    <a:pt x="428524" y="186367"/>
                  </a:lnTo>
                  <a:lnTo>
                    <a:pt x="374896" y="188891"/>
                  </a:lnTo>
                  <a:lnTo>
                    <a:pt x="320411" y="188220"/>
                  </a:lnTo>
                  <a:lnTo>
                    <a:pt x="263812" y="174842"/>
                  </a:lnTo>
                  <a:lnTo>
                    <a:pt x="222387" y="160142"/>
                  </a:lnTo>
                  <a:lnTo>
                    <a:pt x="168660" y="121241"/>
                  </a:lnTo>
                  <a:lnTo>
                    <a:pt x="116031" y="63796"/>
                  </a:lnTo>
                  <a:lnTo>
                    <a:pt x="108939" y="56569"/>
                  </a:lnTo>
                  <a:lnTo>
                    <a:pt x="101872" y="54090"/>
                  </a:lnTo>
                  <a:lnTo>
                    <a:pt x="94820" y="54777"/>
                  </a:lnTo>
                  <a:lnTo>
                    <a:pt x="87780" y="57575"/>
                  </a:lnTo>
                  <a:lnTo>
                    <a:pt x="87766" y="58270"/>
                  </a:lnTo>
                  <a:lnTo>
                    <a:pt x="100229" y="55923"/>
                  </a:lnTo>
                  <a:lnTo>
                    <a:pt x="103084" y="52490"/>
                  </a:lnTo>
                  <a:lnTo>
                    <a:pt x="102648" y="47862"/>
                  </a:lnTo>
                  <a:lnTo>
                    <a:pt x="100017" y="42436"/>
                  </a:lnTo>
                  <a:lnTo>
                    <a:pt x="93584" y="39989"/>
                  </a:lnTo>
                  <a:lnTo>
                    <a:pt x="73958" y="40389"/>
                  </a:lnTo>
                  <a:lnTo>
                    <a:pt x="65683" y="44474"/>
                  </a:lnTo>
                  <a:lnTo>
                    <a:pt x="53369" y="58370"/>
                  </a:lnTo>
                  <a:lnTo>
                    <a:pt x="51957" y="65820"/>
                  </a:lnTo>
                  <a:lnTo>
                    <a:pt x="53355" y="73125"/>
                  </a:lnTo>
                  <a:lnTo>
                    <a:pt x="56627" y="80336"/>
                  </a:lnTo>
                  <a:lnTo>
                    <a:pt x="59978" y="81633"/>
                  </a:lnTo>
                  <a:lnTo>
                    <a:pt x="63382" y="78988"/>
                  </a:lnTo>
                  <a:lnTo>
                    <a:pt x="66821" y="73716"/>
                  </a:lnTo>
                  <a:lnTo>
                    <a:pt x="71661" y="43938"/>
                  </a:lnTo>
                  <a:lnTo>
                    <a:pt x="68831" y="35141"/>
                  </a:lnTo>
                  <a:lnTo>
                    <a:pt x="63435" y="28107"/>
                  </a:lnTo>
                  <a:lnTo>
                    <a:pt x="56328" y="22247"/>
                  </a:lnTo>
                  <a:lnTo>
                    <a:pt x="49250" y="20681"/>
                  </a:lnTo>
                  <a:lnTo>
                    <a:pt x="42192" y="21976"/>
                  </a:lnTo>
                  <a:lnTo>
                    <a:pt x="35147" y="25179"/>
                  </a:lnTo>
                  <a:lnTo>
                    <a:pt x="24199" y="38097"/>
                  </a:lnTo>
                  <a:lnTo>
                    <a:pt x="19642" y="46455"/>
                  </a:lnTo>
                  <a:lnTo>
                    <a:pt x="20114" y="53196"/>
                  </a:lnTo>
                  <a:lnTo>
                    <a:pt x="23937" y="58861"/>
                  </a:lnTo>
                  <a:lnTo>
                    <a:pt x="29996" y="63807"/>
                  </a:lnTo>
                  <a:lnTo>
                    <a:pt x="37545" y="65935"/>
                  </a:lnTo>
                  <a:lnTo>
                    <a:pt x="55291" y="65179"/>
                  </a:lnTo>
                  <a:lnTo>
                    <a:pt x="60257" y="59830"/>
                  </a:lnTo>
                  <a:lnTo>
                    <a:pt x="62398" y="51585"/>
                  </a:lnTo>
                  <a:lnTo>
                    <a:pt x="62656" y="41409"/>
                  </a:lnTo>
                  <a:lnTo>
                    <a:pt x="59318" y="33455"/>
                  </a:lnTo>
                  <a:lnTo>
                    <a:pt x="46251" y="21498"/>
                  </a:lnTo>
                  <a:lnTo>
                    <a:pt x="28745" y="154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21034" y="1681524"/>
              <a:ext cx="256973" cy="291279"/>
            </a:xfrm>
            <a:custGeom>
              <a:avLst/>
              <a:gdLst/>
              <a:ahLst/>
              <a:cxnLst/>
              <a:rect l="0" t="0" r="0" b="0"/>
              <a:pathLst>
                <a:path w="256973" h="291279">
                  <a:moveTo>
                    <a:pt x="132893" y="13564"/>
                  </a:moveTo>
                  <a:lnTo>
                    <a:pt x="90201" y="28136"/>
                  </a:lnTo>
                  <a:lnTo>
                    <a:pt x="54141" y="52967"/>
                  </a:lnTo>
                  <a:lnTo>
                    <a:pt x="10234" y="103417"/>
                  </a:lnTo>
                  <a:lnTo>
                    <a:pt x="2339" y="124468"/>
                  </a:lnTo>
                  <a:lnTo>
                    <a:pt x="0" y="148253"/>
                  </a:lnTo>
                  <a:lnTo>
                    <a:pt x="11047" y="208379"/>
                  </a:lnTo>
                  <a:lnTo>
                    <a:pt x="26471" y="238053"/>
                  </a:lnTo>
                  <a:lnTo>
                    <a:pt x="45859" y="261663"/>
                  </a:lnTo>
                  <a:lnTo>
                    <a:pt x="72010" y="277887"/>
                  </a:lnTo>
                  <a:lnTo>
                    <a:pt x="101986" y="290104"/>
                  </a:lnTo>
                  <a:lnTo>
                    <a:pt x="122667" y="291278"/>
                  </a:lnTo>
                  <a:lnTo>
                    <a:pt x="133095" y="289954"/>
                  </a:lnTo>
                  <a:lnTo>
                    <a:pt x="150920" y="279123"/>
                  </a:lnTo>
                  <a:lnTo>
                    <a:pt x="181428" y="243574"/>
                  </a:lnTo>
                  <a:lnTo>
                    <a:pt x="217043" y="187122"/>
                  </a:lnTo>
                  <a:lnTo>
                    <a:pt x="235036" y="159355"/>
                  </a:lnTo>
                  <a:lnTo>
                    <a:pt x="254142" y="106939"/>
                  </a:lnTo>
                  <a:lnTo>
                    <a:pt x="256972" y="81580"/>
                  </a:lnTo>
                  <a:lnTo>
                    <a:pt x="251990" y="57831"/>
                  </a:lnTo>
                  <a:lnTo>
                    <a:pt x="240807" y="36748"/>
                  </a:lnTo>
                  <a:lnTo>
                    <a:pt x="224139" y="19578"/>
                  </a:lnTo>
                  <a:lnTo>
                    <a:pt x="189435" y="2348"/>
                  </a:lnTo>
                  <a:lnTo>
                    <a:pt x="166212" y="0"/>
                  </a:lnTo>
                  <a:lnTo>
                    <a:pt x="110818" y="11102"/>
                  </a:lnTo>
                  <a:lnTo>
                    <a:pt x="101308" y="13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024425" y="1721084"/>
            <a:ext cx="1850270" cy="384616"/>
            <a:chOff x="3024425" y="1721084"/>
            <a:chExt cx="1850270" cy="384616"/>
          </a:xfrm>
        </p:grpSpPr>
        <p:sp>
          <p:nvSpPr>
            <p:cNvPr id="56" name="Freeform 55"/>
            <p:cNvSpPr/>
            <p:nvPr/>
          </p:nvSpPr>
          <p:spPr>
            <a:xfrm>
              <a:off x="3663917" y="2053057"/>
              <a:ext cx="589597" cy="52643"/>
            </a:xfrm>
            <a:custGeom>
              <a:avLst/>
              <a:gdLst/>
              <a:ahLst/>
              <a:cxnLst/>
              <a:rect l="0" t="0" r="0" b="0"/>
              <a:pathLst>
                <a:path w="589597" h="52643">
                  <a:moveTo>
                    <a:pt x="0" y="0"/>
                  </a:moveTo>
                  <a:lnTo>
                    <a:pt x="42692" y="3119"/>
                  </a:lnTo>
                  <a:lnTo>
                    <a:pt x="103238" y="9552"/>
                  </a:lnTo>
                  <a:lnTo>
                    <a:pt x="161336" y="10335"/>
                  </a:lnTo>
                  <a:lnTo>
                    <a:pt x="223201" y="10490"/>
                  </a:lnTo>
                  <a:lnTo>
                    <a:pt x="279312" y="11691"/>
                  </a:lnTo>
                  <a:lnTo>
                    <a:pt x="331643" y="18860"/>
                  </a:lnTo>
                  <a:lnTo>
                    <a:pt x="392023" y="26212"/>
                  </a:lnTo>
                  <a:lnTo>
                    <a:pt x="440459" y="35582"/>
                  </a:lnTo>
                  <a:lnTo>
                    <a:pt x="499652" y="41993"/>
                  </a:lnTo>
                  <a:lnTo>
                    <a:pt x="562847" y="51009"/>
                  </a:lnTo>
                  <a:lnTo>
                    <a:pt x="589596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24425" y="1747730"/>
              <a:ext cx="232864" cy="292042"/>
            </a:xfrm>
            <a:custGeom>
              <a:avLst/>
              <a:gdLst/>
              <a:ahLst/>
              <a:cxnLst/>
              <a:rect l="0" t="0" r="0" b="0"/>
              <a:pathLst>
                <a:path w="232864" h="292042">
                  <a:moveTo>
                    <a:pt x="123595" y="0"/>
                  </a:moveTo>
                  <a:lnTo>
                    <a:pt x="80904" y="14572"/>
                  </a:lnTo>
                  <a:lnTo>
                    <a:pt x="61338" y="27534"/>
                  </a:lnTo>
                  <a:lnTo>
                    <a:pt x="22402" y="74553"/>
                  </a:lnTo>
                  <a:lnTo>
                    <a:pt x="6525" y="105538"/>
                  </a:lnTo>
                  <a:lnTo>
                    <a:pt x="0" y="148124"/>
                  </a:lnTo>
                  <a:lnTo>
                    <a:pt x="6201" y="198105"/>
                  </a:lnTo>
                  <a:lnTo>
                    <a:pt x="16542" y="229883"/>
                  </a:lnTo>
                  <a:lnTo>
                    <a:pt x="47078" y="269540"/>
                  </a:lnTo>
                  <a:lnTo>
                    <a:pt x="73237" y="285494"/>
                  </a:lnTo>
                  <a:lnTo>
                    <a:pt x="114394" y="292041"/>
                  </a:lnTo>
                  <a:lnTo>
                    <a:pt x="140563" y="284214"/>
                  </a:lnTo>
                  <a:lnTo>
                    <a:pt x="203458" y="235133"/>
                  </a:lnTo>
                  <a:lnTo>
                    <a:pt x="219528" y="208489"/>
                  </a:lnTo>
                  <a:lnTo>
                    <a:pt x="231699" y="172779"/>
                  </a:lnTo>
                  <a:lnTo>
                    <a:pt x="232863" y="149320"/>
                  </a:lnTo>
                  <a:lnTo>
                    <a:pt x="220999" y="93840"/>
                  </a:lnTo>
                  <a:lnTo>
                    <a:pt x="209908" y="57180"/>
                  </a:lnTo>
                  <a:lnTo>
                    <a:pt x="179098" y="15098"/>
                  </a:lnTo>
                  <a:lnTo>
                    <a:pt x="168540" y="6710"/>
                  </a:lnTo>
                  <a:lnTo>
                    <a:pt x="1551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48062" y="1958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67556" y="1721084"/>
              <a:ext cx="253202" cy="286928"/>
            </a:xfrm>
            <a:custGeom>
              <a:avLst/>
              <a:gdLst/>
              <a:ahLst/>
              <a:cxnLst/>
              <a:rect l="0" t="0" r="0" b="0"/>
              <a:pathLst>
                <a:path w="253202" h="286928">
                  <a:moveTo>
                    <a:pt x="112133" y="5589"/>
                  </a:moveTo>
                  <a:lnTo>
                    <a:pt x="95365" y="0"/>
                  </a:lnTo>
                  <a:lnTo>
                    <a:pt x="77774" y="376"/>
                  </a:lnTo>
                  <a:lnTo>
                    <a:pt x="59427" y="5612"/>
                  </a:lnTo>
                  <a:lnTo>
                    <a:pt x="43475" y="15738"/>
                  </a:lnTo>
                  <a:lnTo>
                    <a:pt x="31705" y="31157"/>
                  </a:lnTo>
                  <a:lnTo>
                    <a:pt x="4792" y="88288"/>
                  </a:lnTo>
                  <a:lnTo>
                    <a:pt x="0" y="129008"/>
                  </a:lnTo>
                  <a:lnTo>
                    <a:pt x="8268" y="184689"/>
                  </a:lnTo>
                  <a:lnTo>
                    <a:pt x="20917" y="223602"/>
                  </a:lnTo>
                  <a:lnTo>
                    <a:pt x="34158" y="245204"/>
                  </a:lnTo>
                  <a:lnTo>
                    <a:pt x="51741" y="262603"/>
                  </a:lnTo>
                  <a:lnTo>
                    <a:pt x="86960" y="279963"/>
                  </a:lnTo>
                  <a:lnTo>
                    <a:pt x="127031" y="286927"/>
                  </a:lnTo>
                  <a:lnTo>
                    <a:pt x="168539" y="277812"/>
                  </a:lnTo>
                  <a:lnTo>
                    <a:pt x="199296" y="260293"/>
                  </a:lnTo>
                  <a:lnTo>
                    <a:pt x="223227" y="234695"/>
                  </a:lnTo>
                  <a:lnTo>
                    <a:pt x="243868" y="193434"/>
                  </a:lnTo>
                  <a:lnTo>
                    <a:pt x="253201" y="153794"/>
                  </a:lnTo>
                  <a:lnTo>
                    <a:pt x="248427" y="107863"/>
                  </a:lnTo>
                  <a:lnTo>
                    <a:pt x="231545" y="70988"/>
                  </a:lnTo>
                  <a:lnTo>
                    <a:pt x="204836" y="40174"/>
                  </a:lnTo>
                  <a:lnTo>
                    <a:pt x="184919" y="27589"/>
                  </a:lnTo>
                  <a:lnTo>
                    <a:pt x="13319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63911" y="1747730"/>
              <a:ext cx="171026" cy="244023"/>
            </a:xfrm>
            <a:custGeom>
              <a:avLst/>
              <a:gdLst/>
              <a:ahLst/>
              <a:cxnLst/>
              <a:rect l="0" t="0" r="0" b="0"/>
              <a:pathLst>
                <a:path w="171026" h="244023">
                  <a:moveTo>
                    <a:pt x="121104" y="10529"/>
                  </a:moveTo>
                  <a:lnTo>
                    <a:pt x="78412" y="25101"/>
                  </a:lnTo>
                  <a:lnTo>
                    <a:pt x="36762" y="55521"/>
                  </a:lnTo>
                  <a:lnTo>
                    <a:pt x="10846" y="85081"/>
                  </a:lnTo>
                  <a:lnTo>
                    <a:pt x="1911" y="111903"/>
                  </a:lnTo>
                  <a:lnTo>
                    <a:pt x="0" y="156769"/>
                  </a:lnTo>
                  <a:lnTo>
                    <a:pt x="5279" y="183149"/>
                  </a:lnTo>
                  <a:lnTo>
                    <a:pt x="15424" y="202672"/>
                  </a:lnTo>
                  <a:lnTo>
                    <a:pt x="39879" y="226817"/>
                  </a:lnTo>
                  <a:lnTo>
                    <a:pt x="74941" y="243200"/>
                  </a:lnTo>
                  <a:lnTo>
                    <a:pt x="85649" y="244022"/>
                  </a:lnTo>
                  <a:lnTo>
                    <a:pt x="103787" y="238696"/>
                  </a:lnTo>
                  <a:lnTo>
                    <a:pt x="141729" y="209652"/>
                  </a:lnTo>
                  <a:lnTo>
                    <a:pt x="148892" y="202939"/>
                  </a:lnTo>
                  <a:lnTo>
                    <a:pt x="164563" y="171134"/>
                  </a:lnTo>
                  <a:lnTo>
                    <a:pt x="171025" y="132075"/>
                  </a:lnTo>
                  <a:lnTo>
                    <a:pt x="167351" y="96455"/>
                  </a:lnTo>
                  <a:lnTo>
                    <a:pt x="147224" y="46912"/>
                  </a:lnTo>
                  <a:lnTo>
                    <a:pt x="127544" y="21179"/>
                  </a:lnTo>
                  <a:lnTo>
                    <a:pt x="1000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90532" y="1757547"/>
              <a:ext cx="178754" cy="250334"/>
            </a:xfrm>
            <a:custGeom>
              <a:avLst/>
              <a:gdLst/>
              <a:ahLst/>
              <a:cxnLst/>
              <a:rect l="0" t="0" r="0" b="0"/>
              <a:pathLst>
                <a:path w="178754" h="250334">
                  <a:moveTo>
                    <a:pt x="31354" y="42826"/>
                  </a:moveTo>
                  <a:lnTo>
                    <a:pt x="40929" y="18779"/>
                  </a:lnTo>
                  <a:lnTo>
                    <a:pt x="51597" y="4452"/>
                  </a:lnTo>
                  <a:lnTo>
                    <a:pt x="58887" y="866"/>
                  </a:lnTo>
                  <a:lnTo>
                    <a:pt x="76346" y="0"/>
                  </a:lnTo>
                  <a:lnTo>
                    <a:pt x="83575" y="4917"/>
                  </a:lnTo>
                  <a:lnTo>
                    <a:pt x="94727" y="22858"/>
                  </a:lnTo>
                  <a:lnTo>
                    <a:pt x="111419" y="79739"/>
                  </a:lnTo>
                  <a:lnTo>
                    <a:pt x="122861" y="137248"/>
                  </a:lnTo>
                  <a:lnTo>
                    <a:pt x="122028" y="179597"/>
                  </a:lnTo>
                  <a:lnTo>
                    <a:pt x="119879" y="193668"/>
                  </a:lnTo>
                  <a:lnTo>
                    <a:pt x="108133" y="215542"/>
                  </a:lnTo>
                  <a:lnTo>
                    <a:pt x="91214" y="231892"/>
                  </a:lnTo>
                  <a:lnTo>
                    <a:pt x="71996" y="243059"/>
                  </a:lnTo>
                  <a:lnTo>
                    <a:pt x="35857" y="250333"/>
                  </a:lnTo>
                  <a:lnTo>
                    <a:pt x="24997" y="247844"/>
                  </a:lnTo>
                  <a:lnTo>
                    <a:pt x="6692" y="235721"/>
                  </a:lnTo>
                  <a:lnTo>
                    <a:pt x="2044" y="227574"/>
                  </a:lnTo>
                  <a:lnTo>
                    <a:pt x="0" y="209164"/>
                  </a:lnTo>
                  <a:lnTo>
                    <a:pt x="3432" y="201681"/>
                  </a:lnTo>
                  <a:lnTo>
                    <a:pt x="16605" y="190247"/>
                  </a:lnTo>
                  <a:lnTo>
                    <a:pt x="25031" y="187900"/>
                  </a:lnTo>
                  <a:lnTo>
                    <a:pt x="85200" y="195277"/>
                  </a:lnTo>
                  <a:lnTo>
                    <a:pt x="145939" y="208365"/>
                  </a:lnTo>
                  <a:lnTo>
                    <a:pt x="178753" y="211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79813" y="1758692"/>
              <a:ext cx="169677" cy="286231"/>
            </a:xfrm>
            <a:custGeom>
              <a:avLst/>
              <a:gdLst/>
              <a:ahLst/>
              <a:cxnLst/>
              <a:rect l="0" t="0" r="0" b="0"/>
              <a:pathLst>
                <a:path w="169677" h="286231">
                  <a:moveTo>
                    <a:pt x="157928" y="10095"/>
                  </a:moveTo>
                  <a:lnTo>
                    <a:pt x="120450" y="1762"/>
                  </a:lnTo>
                  <a:lnTo>
                    <a:pt x="69026" y="0"/>
                  </a:lnTo>
                  <a:lnTo>
                    <a:pt x="27731" y="5284"/>
                  </a:lnTo>
                  <a:lnTo>
                    <a:pt x="18487" y="12737"/>
                  </a:lnTo>
                  <a:lnTo>
                    <a:pt x="8217" y="36616"/>
                  </a:lnTo>
                  <a:lnTo>
                    <a:pt x="6771" y="60487"/>
                  </a:lnTo>
                  <a:lnTo>
                    <a:pt x="15376" y="104407"/>
                  </a:lnTo>
                  <a:lnTo>
                    <a:pt x="20779" y="110404"/>
                  </a:lnTo>
                  <a:lnTo>
                    <a:pt x="27891" y="113233"/>
                  </a:lnTo>
                  <a:lnTo>
                    <a:pt x="81835" y="116267"/>
                  </a:lnTo>
                  <a:lnTo>
                    <a:pt x="113935" y="124872"/>
                  </a:lnTo>
                  <a:lnTo>
                    <a:pt x="130966" y="135586"/>
                  </a:lnTo>
                  <a:lnTo>
                    <a:pt x="153708" y="160361"/>
                  </a:lnTo>
                  <a:lnTo>
                    <a:pt x="169676" y="195518"/>
                  </a:lnTo>
                  <a:lnTo>
                    <a:pt x="168608" y="218848"/>
                  </a:lnTo>
                  <a:lnTo>
                    <a:pt x="148859" y="262420"/>
                  </a:lnTo>
                  <a:lnTo>
                    <a:pt x="132840" y="277437"/>
                  </a:lnTo>
                  <a:lnTo>
                    <a:pt x="123655" y="283080"/>
                  </a:lnTo>
                  <a:lnTo>
                    <a:pt x="97852" y="286230"/>
                  </a:lnTo>
                  <a:lnTo>
                    <a:pt x="39216" y="278720"/>
                  </a:lnTo>
                  <a:lnTo>
                    <a:pt x="0" y="2733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69367" y="1861672"/>
              <a:ext cx="305328" cy="222971"/>
            </a:xfrm>
            <a:custGeom>
              <a:avLst/>
              <a:gdLst/>
              <a:ahLst/>
              <a:cxnLst/>
              <a:rect l="0" t="0" r="0" b="0"/>
              <a:pathLst>
                <a:path w="305328" h="222971">
                  <a:moveTo>
                    <a:pt x="0" y="43986"/>
                  </a:moveTo>
                  <a:lnTo>
                    <a:pt x="5590" y="102602"/>
                  </a:lnTo>
                  <a:lnTo>
                    <a:pt x="16789" y="156776"/>
                  </a:lnTo>
                  <a:lnTo>
                    <a:pt x="18623" y="190359"/>
                  </a:lnTo>
                  <a:lnTo>
                    <a:pt x="17095" y="190701"/>
                  </a:lnTo>
                  <a:lnTo>
                    <a:pt x="12277" y="180552"/>
                  </a:lnTo>
                  <a:lnTo>
                    <a:pt x="2772" y="132789"/>
                  </a:lnTo>
                  <a:lnTo>
                    <a:pt x="3572" y="103341"/>
                  </a:lnTo>
                  <a:lnTo>
                    <a:pt x="11727" y="78555"/>
                  </a:lnTo>
                  <a:lnTo>
                    <a:pt x="26269" y="62079"/>
                  </a:lnTo>
                  <a:lnTo>
                    <a:pt x="35060" y="56048"/>
                  </a:lnTo>
                  <a:lnTo>
                    <a:pt x="54187" y="52466"/>
                  </a:lnTo>
                  <a:lnTo>
                    <a:pt x="64201" y="53149"/>
                  </a:lnTo>
                  <a:lnTo>
                    <a:pt x="81566" y="63266"/>
                  </a:lnTo>
                  <a:lnTo>
                    <a:pt x="95914" y="79461"/>
                  </a:lnTo>
                  <a:lnTo>
                    <a:pt x="106189" y="98357"/>
                  </a:lnTo>
                  <a:lnTo>
                    <a:pt x="109398" y="100120"/>
                  </a:lnTo>
                  <a:lnTo>
                    <a:pt x="111536" y="96616"/>
                  </a:lnTo>
                  <a:lnTo>
                    <a:pt x="116253" y="81415"/>
                  </a:lnTo>
                  <a:lnTo>
                    <a:pt x="144872" y="27251"/>
                  </a:lnTo>
                  <a:lnTo>
                    <a:pt x="161484" y="10032"/>
                  </a:lnTo>
                  <a:lnTo>
                    <a:pt x="170827" y="3802"/>
                  </a:lnTo>
                  <a:lnTo>
                    <a:pt x="190567" y="0"/>
                  </a:lnTo>
                  <a:lnTo>
                    <a:pt x="211039" y="3380"/>
                  </a:lnTo>
                  <a:lnTo>
                    <a:pt x="241125" y="18436"/>
                  </a:lnTo>
                  <a:lnTo>
                    <a:pt x="257686" y="31070"/>
                  </a:lnTo>
                  <a:lnTo>
                    <a:pt x="274574" y="56926"/>
                  </a:lnTo>
                  <a:lnTo>
                    <a:pt x="286112" y="115808"/>
                  </a:lnTo>
                  <a:lnTo>
                    <a:pt x="294824" y="177316"/>
                  </a:lnTo>
                  <a:lnTo>
                    <a:pt x="305327" y="222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453969" y="2679177"/>
            <a:ext cx="898207" cy="422479"/>
            <a:chOff x="6453969" y="2679177"/>
            <a:chExt cx="898207" cy="422479"/>
          </a:xfrm>
        </p:grpSpPr>
        <p:sp>
          <p:nvSpPr>
            <p:cNvPr id="65" name="Freeform 64"/>
            <p:cNvSpPr/>
            <p:nvPr/>
          </p:nvSpPr>
          <p:spPr>
            <a:xfrm>
              <a:off x="6453969" y="2679177"/>
              <a:ext cx="334754" cy="384616"/>
            </a:xfrm>
            <a:custGeom>
              <a:avLst/>
              <a:gdLst/>
              <a:ahLst/>
              <a:cxnLst/>
              <a:rect l="0" t="0" r="0" b="0"/>
              <a:pathLst>
                <a:path w="334754" h="384616">
                  <a:moveTo>
                    <a:pt x="0" y="5589"/>
                  </a:moveTo>
                  <a:lnTo>
                    <a:pt x="16768" y="0"/>
                  </a:lnTo>
                  <a:lnTo>
                    <a:pt x="75446" y="4045"/>
                  </a:lnTo>
                  <a:lnTo>
                    <a:pt x="130196" y="5284"/>
                  </a:lnTo>
                  <a:lnTo>
                    <a:pt x="186072" y="12765"/>
                  </a:lnTo>
                  <a:lnTo>
                    <a:pt x="242168" y="15456"/>
                  </a:lnTo>
                  <a:lnTo>
                    <a:pt x="292720" y="10398"/>
                  </a:lnTo>
                  <a:lnTo>
                    <a:pt x="325768" y="1425"/>
                  </a:lnTo>
                  <a:lnTo>
                    <a:pt x="331822" y="2813"/>
                  </a:lnTo>
                  <a:lnTo>
                    <a:pt x="334688" y="7248"/>
                  </a:lnTo>
                  <a:lnTo>
                    <a:pt x="334753" y="22704"/>
                  </a:lnTo>
                  <a:lnTo>
                    <a:pt x="322144" y="70755"/>
                  </a:lnTo>
                  <a:lnTo>
                    <a:pt x="297470" y="125306"/>
                  </a:lnTo>
                  <a:lnTo>
                    <a:pt x="296579" y="138043"/>
                  </a:lnTo>
                  <a:lnTo>
                    <a:pt x="306244" y="175076"/>
                  </a:lnTo>
                  <a:lnTo>
                    <a:pt x="296890" y="220884"/>
                  </a:lnTo>
                  <a:lnTo>
                    <a:pt x="275887" y="281997"/>
                  </a:lnTo>
                  <a:lnTo>
                    <a:pt x="254538" y="338869"/>
                  </a:lnTo>
                  <a:lnTo>
                    <a:pt x="221098" y="384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54052" y="3042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05144" y="2689056"/>
              <a:ext cx="347032" cy="412600"/>
            </a:xfrm>
            <a:custGeom>
              <a:avLst/>
              <a:gdLst/>
              <a:ahLst/>
              <a:cxnLst/>
              <a:rect l="0" t="0" r="0" b="0"/>
              <a:pathLst>
                <a:path w="347032" h="412600">
                  <a:moveTo>
                    <a:pt x="70006" y="16767"/>
                  </a:moveTo>
                  <a:lnTo>
                    <a:pt x="35259" y="70642"/>
                  </a:lnTo>
                  <a:lnTo>
                    <a:pt x="8772" y="116626"/>
                  </a:lnTo>
                  <a:lnTo>
                    <a:pt x="4618" y="117265"/>
                  </a:lnTo>
                  <a:lnTo>
                    <a:pt x="1847" y="113011"/>
                  </a:lnTo>
                  <a:lnTo>
                    <a:pt x="0" y="105497"/>
                  </a:lnTo>
                  <a:lnTo>
                    <a:pt x="1108" y="98147"/>
                  </a:lnTo>
                  <a:lnTo>
                    <a:pt x="8579" y="83742"/>
                  </a:lnTo>
                  <a:lnTo>
                    <a:pt x="54966" y="32295"/>
                  </a:lnTo>
                  <a:lnTo>
                    <a:pt x="87907" y="10190"/>
                  </a:lnTo>
                  <a:lnTo>
                    <a:pt x="127302" y="0"/>
                  </a:lnTo>
                  <a:lnTo>
                    <a:pt x="163022" y="2571"/>
                  </a:lnTo>
                  <a:lnTo>
                    <a:pt x="195832" y="16330"/>
                  </a:lnTo>
                  <a:lnTo>
                    <a:pt x="210937" y="31781"/>
                  </a:lnTo>
                  <a:lnTo>
                    <a:pt x="230166" y="70296"/>
                  </a:lnTo>
                  <a:lnTo>
                    <a:pt x="231656" y="93980"/>
                  </a:lnTo>
                  <a:lnTo>
                    <a:pt x="220018" y="152714"/>
                  </a:lnTo>
                  <a:lnTo>
                    <a:pt x="213497" y="174284"/>
                  </a:lnTo>
                  <a:lnTo>
                    <a:pt x="207780" y="182610"/>
                  </a:lnTo>
                  <a:lnTo>
                    <a:pt x="192070" y="194980"/>
                  </a:lnTo>
                  <a:lnTo>
                    <a:pt x="188817" y="196407"/>
                  </a:lnTo>
                  <a:lnTo>
                    <a:pt x="188988" y="195019"/>
                  </a:lnTo>
                  <a:lnTo>
                    <a:pt x="191441" y="191754"/>
                  </a:lnTo>
                  <a:lnTo>
                    <a:pt x="206646" y="188126"/>
                  </a:lnTo>
                  <a:lnTo>
                    <a:pt x="227831" y="187683"/>
                  </a:lnTo>
                  <a:lnTo>
                    <a:pt x="259489" y="195181"/>
                  </a:lnTo>
                  <a:lnTo>
                    <a:pt x="280562" y="205637"/>
                  </a:lnTo>
                  <a:lnTo>
                    <a:pt x="306567" y="230266"/>
                  </a:lnTo>
                  <a:lnTo>
                    <a:pt x="340353" y="280366"/>
                  </a:lnTo>
                  <a:lnTo>
                    <a:pt x="344994" y="290766"/>
                  </a:lnTo>
                  <a:lnTo>
                    <a:pt x="347031" y="314799"/>
                  </a:lnTo>
                  <a:lnTo>
                    <a:pt x="345936" y="327759"/>
                  </a:lnTo>
                  <a:lnTo>
                    <a:pt x="335362" y="348398"/>
                  </a:lnTo>
                  <a:lnTo>
                    <a:pt x="296066" y="388079"/>
                  </a:lnTo>
                  <a:lnTo>
                    <a:pt x="273033" y="402503"/>
                  </a:lnTo>
                  <a:lnTo>
                    <a:pt x="228168" y="412599"/>
                  </a:lnTo>
                  <a:lnTo>
                    <a:pt x="177417" y="407605"/>
                  </a:lnTo>
                  <a:lnTo>
                    <a:pt x="122928" y="391991"/>
                  </a:lnTo>
                  <a:lnTo>
                    <a:pt x="80535" y="385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737643" y="2790051"/>
            <a:ext cx="1137467" cy="482217"/>
            <a:chOff x="5737643" y="2790051"/>
            <a:chExt cx="1137467" cy="482217"/>
          </a:xfrm>
        </p:grpSpPr>
        <p:sp>
          <p:nvSpPr>
            <p:cNvPr id="69" name="Freeform 68"/>
            <p:cNvSpPr/>
            <p:nvPr/>
          </p:nvSpPr>
          <p:spPr>
            <a:xfrm>
              <a:off x="5790673" y="3116435"/>
              <a:ext cx="1084437" cy="155833"/>
            </a:xfrm>
            <a:custGeom>
              <a:avLst/>
              <a:gdLst/>
              <a:ahLst/>
              <a:cxnLst/>
              <a:rect l="0" t="0" r="0" b="0"/>
              <a:pathLst>
                <a:path w="1084437" h="155833">
                  <a:moveTo>
                    <a:pt x="1084436" y="0"/>
                  </a:moveTo>
                  <a:lnTo>
                    <a:pt x="1026871" y="55226"/>
                  </a:lnTo>
                  <a:lnTo>
                    <a:pt x="966139" y="92301"/>
                  </a:lnTo>
                  <a:lnTo>
                    <a:pt x="945292" y="99514"/>
                  </a:lnTo>
                  <a:lnTo>
                    <a:pt x="893781" y="104145"/>
                  </a:lnTo>
                  <a:lnTo>
                    <a:pt x="855590" y="101827"/>
                  </a:lnTo>
                  <a:lnTo>
                    <a:pt x="834157" y="95559"/>
                  </a:lnTo>
                  <a:lnTo>
                    <a:pt x="801335" y="72472"/>
                  </a:lnTo>
                  <a:lnTo>
                    <a:pt x="751102" y="18905"/>
                  </a:lnTo>
                  <a:lnTo>
                    <a:pt x="745230" y="16113"/>
                  </a:lnTo>
                  <a:lnTo>
                    <a:pt x="740145" y="17761"/>
                  </a:lnTo>
                  <a:lnTo>
                    <a:pt x="681041" y="73888"/>
                  </a:lnTo>
                  <a:lnTo>
                    <a:pt x="671617" y="80844"/>
                  </a:lnTo>
                  <a:lnTo>
                    <a:pt x="648666" y="88573"/>
                  </a:lnTo>
                  <a:lnTo>
                    <a:pt x="595805" y="93535"/>
                  </a:lnTo>
                  <a:lnTo>
                    <a:pt x="541473" y="93345"/>
                  </a:lnTo>
                  <a:lnTo>
                    <a:pt x="484906" y="80070"/>
                  </a:lnTo>
                  <a:lnTo>
                    <a:pt x="443484" y="65383"/>
                  </a:lnTo>
                  <a:lnTo>
                    <a:pt x="404224" y="34462"/>
                  </a:lnTo>
                  <a:lnTo>
                    <a:pt x="398165" y="33503"/>
                  </a:lnTo>
                  <a:lnTo>
                    <a:pt x="392955" y="36373"/>
                  </a:lnTo>
                  <a:lnTo>
                    <a:pt x="336727" y="94881"/>
                  </a:lnTo>
                  <a:lnTo>
                    <a:pt x="321622" y="107680"/>
                  </a:lnTo>
                  <a:lnTo>
                    <a:pt x="262795" y="132955"/>
                  </a:lnTo>
                  <a:lnTo>
                    <a:pt x="210515" y="150855"/>
                  </a:lnTo>
                  <a:lnTo>
                    <a:pt x="173380" y="155832"/>
                  </a:lnTo>
                  <a:lnTo>
                    <a:pt x="116462" y="146199"/>
                  </a:lnTo>
                  <a:lnTo>
                    <a:pt x="96215" y="138677"/>
                  </a:lnTo>
                  <a:lnTo>
                    <a:pt x="42405" y="9445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37643" y="3148020"/>
              <a:ext cx="75095" cy="52046"/>
            </a:xfrm>
            <a:custGeom>
              <a:avLst/>
              <a:gdLst/>
              <a:ahLst/>
              <a:cxnLst/>
              <a:rect l="0" t="0" r="0" b="0"/>
              <a:pathLst>
                <a:path w="75095" h="52046">
                  <a:moveTo>
                    <a:pt x="74087" y="42114"/>
                  </a:moveTo>
                  <a:lnTo>
                    <a:pt x="62909" y="30936"/>
                  </a:lnTo>
                  <a:lnTo>
                    <a:pt x="44942" y="25448"/>
                  </a:lnTo>
                  <a:lnTo>
                    <a:pt x="33600" y="23984"/>
                  </a:lnTo>
                  <a:lnTo>
                    <a:pt x="27209" y="26518"/>
                  </a:lnTo>
                  <a:lnTo>
                    <a:pt x="24118" y="31717"/>
                  </a:lnTo>
                  <a:lnTo>
                    <a:pt x="23227" y="38692"/>
                  </a:lnTo>
                  <a:lnTo>
                    <a:pt x="26142" y="42173"/>
                  </a:lnTo>
                  <a:lnTo>
                    <a:pt x="31595" y="43323"/>
                  </a:lnTo>
                  <a:lnTo>
                    <a:pt x="38740" y="42920"/>
                  </a:lnTo>
                  <a:lnTo>
                    <a:pt x="43504" y="37972"/>
                  </a:lnTo>
                  <a:lnTo>
                    <a:pt x="48796" y="19996"/>
                  </a:lnTo>
                  <a:lnTo>
                    <a:pt x="45528" y="13331"/>
                  </a:lnTo>
                  <a:lnTo>
                    <a:pt x="38670" y="8887"/>
                  </a:lnTo>
                  <a:lnTo>
                    <a:pt x="29419" y="5925"/>
                  </a:lnTo>
                  <a:lnTo>
                    <a:pt x="20912" y="7460"/>
                  </a:lnTo>
                  <a:lnTo>
                    <a:pt x="5220" y="18523"/>
                  </a:lnTo>
                  <a:lnTo>
                    <a:pt x="1270" y="26387"/>
                  </a:lnTo>
                  <a:lnTo>
                    <a:pt x="0" y="44483"/>
                  </a:lnTo>
                  <a:lnTo>
                    <a:pt x="4808" y="49543"/>
                  </a:lnTo>
                  <a:lnTo>
                    <a:pt x="12693" y="51746"/>
                  </a:lnTo>
                  <a:lnTo>
                    <a:pt x="22630" y="52045"/>
                  </a:lnTo>
                  <a:lnTo>
                    <a:pt x="31593" y="48735"/>
                  </a:lnTo>
                  <a:lnTo>
                    <a:pt x="47792" y="35698"/>
                  </a:lnTo>
                  <a:lnTo>
                    <a:pt x="50708" y="27308"/>
                  </a:lnTo>
                  <a:lnTo>
                    <a:pt x="47709" y="8628"/>
                  </a:lnTo>
                  <a:lnTo>
                    <a:pt x="42464" y="3413"/>
                  </a:lnTo>
                  <a:lnTo>
                    <a:pt x="35458" y="1105"/>
                  </a:lnTo>
                  <a:lnTo>
                    <a:pt x="27277" y="737"/>
                  </a:lnTo>
                  <a:lnTo>
                    <a:pt x="11949" y="6567"/>
                  </a:lnTo>
                  <a:lnTo>
                    <a:pt x="4585" y="11397"/>
                  </a:lnTo>
                  <a:lnTo>
                    <a:pt x="2016" y="16957"/>
                  </a:lnTo>
                  <a:lnTo>
                    <a:pt x="2643" y="23003"/>
                  </a:lnTo>
                  <a:lnTo>
                    <a:pt x="5401" y="29373"/>
                  </a:lnTo>
                  <a:lnTo>
                    <a:pt x="17824" y="39571"/>
                  </a:lnTo>
                  <a:lnTo>
                    <a:pt x="26050" y="43928"/>
                  </a:lnTo>
                  <a:lnTo>
                    <a:pt x="35043" y="44494"/>
                  </a:lnTo>
                  <a:lnTo>
                    <a:pt x="54394" y="38882"/>
                  </a:lnTo>
                  <a:lnTo>
                    <a:pt x="68454" y="25470"/>
                  </a:lnTo>
                  <a:lnTo>
                    <a:pt x="73842" y="16980"/>
                  </a:lnTo>
                  <a:lnTo>
                    <a:pt x="75094" y="11320"/>
                  </a:lnTo>
                  <a:lnTo>
                    <a:pt x="73588" y="7547"/>
                  </a:lnTo>
                  <a:lnTo>
                    <a:pt x="635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85302" y="2790051"/>
              <a:ext cx="183321" cy="239011"/>
            </a:xfrm>
            <a:custGeom>
              <a:avLst/>
              <a:gdLst/>
              <a:ahLst/>
              <a:cxnLst/>
              <a:rect l="0" t="0" r="0" b="0"/>
              <a:pathLst>
                <a:path w="183321" h="239011">
                  <a:moveTo>
                    <a:pt x="42325" y="10529"/>
                  </a:moveTo>
                  <a:lnTo>
                    <a:pt x="3951" y="39837"/>
                  </a:lnTo>
                  <a:lnTo>
                    <a:pt x="365" y="47615"/>
                  </a:lnTo>
                  <a:lnTo>
                    <a:pt x="0" y="101070"/>
                  </a:lnTo>
                  <a:lnTo>
                    <a:pt x="2509" y="161038"/>
                  </a:lnTo>
                  <a:lnTo>
                    <a:pt x="17009" y="196674"/>
                  </a:lnTo>
                  <a:lnTo>
                    <a:pt x="29514" y="214533"/>
                  </a:lnTo>
                  <a:lnTo>
                    <a:pt x="45990" y="227149"/>
                  </a:lnTo>
                  <a:lnTo>
                    <a:pt x="66181" y="235486"/>
                  </a:lnTo>
                  <a:lnTo>
                    <a:pt x="102685" y="239010"/>
                  </a:lnTo>
                  <a:lnTo>
                    <a:pt x="125303" y="235688"/>
                  </a:lnTo>
                  <a:lnTo>
                    <a:pt x="143935" y="224074"/>
                  </a:lnTo>
                  <a:lnTo>
                    <a:pt x="158845" y="207213"/>
                  </a:lnTo>
                  <a:lnTo>
                    <a:pt x="177948" y="164674"/>
                  </a:lnTo>
                  <a:lnTo>
                    <a:pt x="183320" y="139869"/>
                  </a:lnTo>
                  <a:lnTo>
                    <a:pt x="181809" y="117146"/>
                  </a:lnTo>
                  <a:lnTo>
                    <a:pt x="164759" y="95349"/>
                  </a:lnTo>
                  <a:lnTo>
                    <a:pt x="131634" y="60227"/>
                  </a:lnTo>
                  <a:lnTo>
                    <a:pt x="113603" y="37296"/>
                  </a:lnTo>
                  <a:lnTo>
                    <a:pt x="633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81310" y="2824345"/>
              <a:ext cx="206694" cy="233355"/>
            </a:xfrm>
            <a:custGeom>
              <a:avLst/>
              <a:gdLst/>
              <a:ahLst/>
              <a:cxnLst/>
              <a:rect l="0" t="0" r="0" b="0"/>
              <a:pathLst>
                <a:path w="206694" h="233355">
                  <a:moveTo>
                    <a:pt x="40990" y="39406"/>
                  </a:moveTo>
                  <a:lnTo>
                    <a:pt x="11682" y="74304"/>
                  </a:lnTo>
                  <a:lnTo>
                    <a:pt x="4568" y="96640"/>
                  </a:lnTo>
                  <a:lnTo>
                    <a:pt x="0" y="154697"/>
                  </a:lnTo>
                  <a:lnTo>
                    <a:pt x="5615" y="178774"/>
                  </a:lnTo>
                  <a:lnTo>
                    <a:pt x="25050" y="208602"/>
                  </a:lnTo>
                  <a:lnTo>
                    <a:pt x="33873" y="218884"/>
                  </a:lnTo>
                  <a:lnTo>
                    <a:pt x="56154" y="230308"/>
                  </a:lnTo>
                  <a:lnTo>
                    <a:pt x="68647" y="233354"/>
                  </a:lnTo>
                  <a:lnTo>
                    <a:pt x="91886" y="230500"/>
                  </a:lnTo>
                  <a:lnTo>
                    <a:pt x="135402" y="209604"/>
                  </a:lnTo>
                  <a:lnTo>
                    <a:pt x="169387" y="174541"/>
                  </a:lnTo>
                  <a:lnTo>
                    <a:pt x="190298" y="143007"/>
                  </a:lnTo>
                  <a:lnTo>
                    <a:pt x="203253" y="103378"/>
                  </a:lnTo>
                  <a:lnTo>
                    <a:pt x="206693" y="71737"/>
                  </a:lnTo>
                  <a:lnTo>
                    <a:pt x="202932" y="59790"/>
                  </a:lnTo>
                  <a:lnTo>
                    <a:pt x="195744" y="50656"/>
                  </a:lnTo>
                  <a:lnTo>
                    <a:pt x="134098" y="6433"/>
                  </a:lnTo>
                  <a:lnTo>
                    <a:pt x="92494" y="0"/>
                  </a:lnTo>
                  <a:lnTo>
                    <a:pt x="40990" y="7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89512" y="2800580"/>
            <a:ext cx="1008831" cy="400084"/>
            <a:chOff x="189512" y="2800580"/>
            <a:chExt cx="1008831" cy="400084"/>
          </a:xfrm>
        </p:grpSpPr>
        <p:sp>
          <p:nvSpPr>
            <p:cNvPr id="74" name="Freeform 73"/>
            <p:cNvSpPr/>
            <p:nvPr/>
          </p:nvSpPr>
          <p:spPr>
            <a:xfrm>
              <a:off x="213265" y="2800580"/>
              <a:ext cx="190828" cy="276754"/>
            </a:xfrm>
            <a:custGeom>
              <a:avLst/>
              <a:gdLst/>
              <a:ahLst/>
              <a:cxnLst/>
              <a:rect l="0" t="0" r="0" b="0"/>
              <a:pathLst>
                <a:path w="190828" h="276754">
                  <a:moveTo>
                    <a:pt x="144703" y="0"/>
                  </a:moveTo>
                  <a:lnTo>
                    <a:pt x="86087" y="5589"/>
                  </a:lnTo>
                  <a:lnTo>
                    <a:pt x="65619" y="14572"/>
                  </a:lnTo>
                  <a:lnTo>
                    <a:pt x="48723" y="27534"/>
                  </a:lnTo>
                  <a:lnTo>
                    <a:pt x="27228" y="54561"/>
                  </a:lnTo>
                  <a:lnTo>
                    <a:pt x="5029" y="111127"/>
                  </a:lnTo>
                  <a:lnTo>
                    <a:pt x="0" y="165407"/>
                  </a:lnTo>
                  <a:lnTo>
                    <a:pt x="7332" y="206027"/>
                  </a:lnTo>
                  <a:lnTo>
                    <a:pt x="23802" y="239640"/>
                  </a:lnTo>
                  <a:lnTo>
                    <a:pt x="36767" y="257025"/>
                  </a:lnTo>
                  <a:lnTo>
                    <a:pt x="62809" y="274377"/>
                  </a:lnTo>
                  <a:lnTo>
                    <a:pt x="82570" y="276753"/>
                  </a:lnTo>
                  <a:lnTo>
                    <a:pt x="101881" y="272740"/>
                  </a:lnTo>
                  <a:lnTo>
                    <a:pt x="133342" y="251100"/>
                  </a:lnTo>
                  <a:lnTo>
                    <a:pt x="162086" y="218706"/>
                  </a:lnTo>
                  <a:lnTo>
                    <a:pt x="189696" y="157717"/>
                  </a:lnTo>
                  <a:lnTo>
                    <a:pt x="190827" y="136777"/>
                  </a:lnTo>
                  <a:lnTo>
                    <a:pt x="185006" y="78150"/>
                  </a:lnTo>
                  <a:lnTo>
                    <a:pt x="175874" y="59690"/>
                  </a:lnTo>
                  <a:lnTo>
                    <a:pt x="14470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39" y="3063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0751" y="2811108"/>
              <a:ext cx="133935" cy="274361"/>
            </a:xfrm>
            <a:custGeom>
              <a:avLst/>
              <a:gdLst/>
              <a:ahLst/>
              <a:cxnLst/>
              <a:rect l="0" t="0" r="0" b="0"/>
              <a:pathLst>
                <a:path w="133935" h="274361">
                  <a:moveTo>
                    <a:pt x="30958" y="0"/>
                  </a:moveTo>
                  <a:lnTo>
                    <a:pt x="36548" y="16768"/>
                  </a:lnTo>
                  <a:lnTo>
                    <a:pt x="35854" y="24047"/>
                  </a:lnTo>
                  <a:lnTo>
                    <a:pt x="13687" y="76210"/>
                  </a:lnTo>
                  <a:lnTo>
                    <a:pt x="2547" y="127532"/>
                  </a:lnTo>
                  <a:lnTo>
                    <a:pt x="0" y="182729"/>
                  </a:lnTo>
                  <a:lnTo>
                    <a:pt x="5148" y="219089"/>
                  </a:lnTo>
                  <a:lnTo>
                    <a:pt x="19671" y="252089"/>
                  </a:lnTo>
                  <a:lnTo>
                    <a:pt x="35301" y="267238"/>
                  </a:lnTo>
                  <a:lnTo>
                    <a:pt x="44382" y="272915"/>
                  </a:lnTo>
                  <a:lnTo>
                    <a:pt x="53945" y="274360"/>
                  </a:lnTo>
                  <a:lnTo>
                    <a:pt x="73930" y="269727"/>
                  </a:lnTo>
                  <a:lnTo>
                    <a:pt x="91391" y="256749"/>
                  </a:lnTo>
                  <a:lnTo>
                    <a:pt x="105780" y="239283"/>
                  </a:lnTo>
                  <a:lnTo>
                    <a:pt x="124550" y="196355"/>
                  </a:lnTo>
                  <a:lnTo>
                    <a:pt x="133934" y="143162"/>
                  </a:lnTo>
                  <a:lnTo>
                    <a:pt x="127382" y="81528"/>
                  </a:lnTo>
                  <a:lnTo>
                    <a:pt x="116980" y="46774"/>
                  </a:lnTo>
                  <a:lnTo>
                    <a:pt x="941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5102" y="2863751"/>
              <a:ext cx="117083" cy="189693"/>
            </a:xfrm>
            <a:custGeom>
              <a:avLst/>
              <a:gdLst/>
              <a:ahLst/>
              <a:cxnLst/>
              <a:rect l="0" t="0" r="0" b="0"/>
              <a:pathLst>
                <a:path w="117083" h="189693">
                  <a:moveTo>
                    <a:pt x="67177" y="31585"/>
                  </a:moveTo>
                  <a:lnTo>
                    <a:pt x="22878" y="78225"/>
                  </a:lnTo>
                  <a:lnTo>
                    <a:pt x="1133" y="126938"/>
                  </a:lnTo>
                  <a:lnTo>
                    <a:pt x="0" y="147664"/>
                  </a:lnTo>
                  <a:lnTo>
                    <a:pt x="1335" y="158104"/>
                  </a:lnTo>
                  <a:lnTo>
                    <a:pt x="12178" y="175943"/>
                  </a:lnTo>
                  <a:lnTo>
                    <a:pt x="19983" y="183976"/>
                  </a:lnTo>
                  <a:lnTo>
                    <a:pt x="28695" y="188161"/>
                  </a:lnTo>
                  <a:lnTo>
                    <a:pt x="47734" y="189692"/>
                  </a:lnTo>
                  <a:lnTo>
                    <a:pt x="64775" y="183353"/>
                  </a:lnTo>
                  <a:lnTo>
                    <a:pt x="80148" y="171567"/>
                  </a:lnTo>
                  <a:lnTo>
                    <a:pt x="94779" y="154631"/>
                  </a:lnTo>
                  <a:lnTo>
                    <a:pt x="110581" y="119776"/>
                  </a:lnTo>
                  <a:lnTo>
                    <a:pt x="117082" y="74223"/>
                  </a:lnTo>
                  <a:lnTo>
                    <a:pt x="109244" y="47026"/>
                  </a:lnTo>
                  <a:lnTo>
                    <a:pt x="777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7036" y="2858595"/>
              <a:ext cx="89281" cy="247312"/>
            </a:xfrm>
            <a:custGeom>
              <a:avLst/>
              <a:gdLst/>
              <a:ahLst/>
              <a:cxnLst/>
              <a:rect l="0" t="0" r="0" b="0"/>
              <a:pathLst>
                <a:path w="89281" h="247312">
                  <a:moveTo>
                    <a:pt x="0" y="15684"/>
                  </a:moveTo>
                  <a:lnTo>
                    <a:pt x="37478" y="7351"/>
                  </a:lnTo>
                  <a:lnTo>
                    <a:pt x="83312" y="0"/>
                  </a:lnTo>
                  <a:lnTo>
                    <a:pt x="88297" y="2889"/>
                  </a:lnTo>
                  <a:lnTo>
                    <a:pt x="89280" y="9494"/>
                  </a:lnTo>
                  <a:lnTo>
                    <a:pt x="75318" y="58370"/>
                  </a:lnTo>
                  <a:lnTo>
                    <a:pt x="50501" y="121694"/>
                  </a:lnTo>
                  <a:lnTo>
                    <a:pt x="31766" y="182849"/>
                  </a:lnTo>
                  <a:lnTo>
                    <a:pt x="24230" y="215343"/>
                  </a:lnTo>
                  <a:lnTo>
                    <a:pt x="21057" y="247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52849" y="2862606"/>
              <a:ext cx="145494" cy="232773"/>
            </a:xfrm>
            <a:custGeom>
              <a:avLst/>
              <a:gdLst/>
              <a:ahLst/>
              <a:cxnLst/>
              <a:rect l="0" t="0" r="0" b="0"/>
              <a:pathLst>
                <a:path w="145494" h="232773">
                  <a:moveTo>
                    <a:pt x="31586" y="32730"/>
                  </a:moveTo>
                  <a:lnTo>
                    <a:pt x="66483" y="3422"/>
                  </a:lnTo>
                  <a:lnTo>
                    <a:pt x="75908" y="323"/>
                  </a:lnTo>
                  <a:lnTo>
                    <a:pt x="95738" y="0"/>
                  </a:lnTo>
                  <a:lnTo>
                    <a:pt x="103600" y="3891"/>
                  </a:lnTo>
                  <a:lnTo>
                    <a:pt x="115455" y="17573"/>
                  </a:lnTo>
                  <a:lnTo>
                    <a:pt x="117914" y="26135"/>
                  </a:lnTo>
                  <a:lnTo>
                    <a:pt x="117527" y="45007"/>
                  </a:lnTo>
                  <a:lnTo>
                    <a:pt x="110732" y="75362"/>
                  </a:lnTo>
                  <a:lnTo>
                    <a:pt x="98347" y="93012"/>
                  </a:lnTo>
                  <a:lnTo>
                    <a:pt x="90132" y="100994"/>
                  </a:lnTo>
                  <a:lnTo>
                    <a:pt x="88164" y="105146"/>
                  </a:lnTo>
                  <a:lnTo>
                    <a:pt x="90361" y="106744"/>
                  </a:lnTo>
                  <a:lnTo>
                    <a:pt x="95336" y="106639"/>
                  </a:lnTo>
                  <a:lnTo>
                    <a:pt x="119105" y="117670"/>
                  </a:lnTo>
                  <a:lnTo>
                    <a:pt x="142785" y="141346"/>
                  </a:lnTo>
                  <a:lnTo>
                    <a:pt x="145493" y="149594"/>
                  </a:lnTo>
                  <a:lnTo>
                    <a:pt x="144959" y="157433"/>
                  </a:lnTo>
                  <a:lnTo>
                    <a:pt x="127290" y="192414"/>
                  </a:lnTo>
                  <a:lnTo>
                    <a:pt x="108436" y="206256"/>
                  </a:lnTo>
                  <a:lnTo>
                    <a:pt x="51888" y="227374"/>
                  </a:lnTo>
                  <a:lnTo>
                    <a:pt x="0" y="232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9512" y="3179606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362524" y="9065"/>
                  </a:lnTo>
                  <a:lnTo>
                    <a:pt x="308350" y="17475"/>
                  </a:lnTo>
                  <a:lnTo>
                    <a:pt x="252588" y="17230"/>
                  </a:lnTo>
                  <a:lnTo>
                    <a:pt x="190924" y="11852"/>
                  </a:lnTo>
                  <a:lnTo>
                    <a:pt x="131994" y="11960"/>
                  </a:lnTo>
                  <a:lnTo>
                    <a:pt x="79106" y="18913"/>
                  </a:lnTo>
                  <a:lnTo>
                    <a:pt x="36307" y="204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8843938" y="1094963"/>
            <a:ext cx="736996" cy="294799"/>
            <a:chOff x="8843938" y="1094963"/>
            <a:chExt cx="736996" cy="294799"/>
          </a:xfrm>
        </p:grpSpPr>
        <p:sp>
          <p:nvSpPr>
            <p:cNvPr id="82" name="Freeform 81"/>
            <p:cNvSpPr/>
            <p:nvPr/>
          </p:nvSpPr>
          <p:spPr>
            <a:xfrm>
              <a:off x="8843938" y="1231405"/>
              <a:ext cx="200042" cy="129125"/>
            </a:xfrm>
            <a:custGeom>
              <a:avLst/>
              <a:gdLst/>
              <a:ahLst/>
              <a:cxnLst/>
              <a:rect l="0" t="0" r="0" b="0"/>
              <a:pathLst>
                <a:path w="200042" h="129125">
                  <a:moveTo>
                    <a:pt x="0" y="429"/>
                  </a:moveTo>
                  <a:lnTo>
                    <a:pt x="8333" y="37907"/>
                  </a:lnTo>
                  <a:lnTo>
                    <a:pt x="10095" y="89330"/>
                  </a:lnTo>
                  <a:lnTo>
                    <a:pt x="4377" y="129124"/>
                  </a:lnTo>
                  <a:lnTo>
                    <a:pt x="5258" y="128339"/>
                  </a:lnTo>
                  <a:lnTo>
                    <a:pt x="7014" y="124307"/>
                  </a:lnTo>
                  <a:lnTo>
                    <a:pt x="10066" y="71493"/>
                  </a:lnTo>
                  <a:lnTo>
                    <a:pt x="16026" y="23045"/>
                  </a:lnTo>
                  <a:lnTo>
                    <a:pt x="21213" y="14336"/>
                  </a:lnTo>
                  <a:lnTo>
                    <a:pt x="36333" y="1541"/>
                  </a:lnTo>
                  <a:lnTo>
                    <a:pt x="44110" y="0"/>
                  </a:lnTo>
                  <a:lnTo>
                    <a:pt x="51633" y="1313"/>
                  </a:lnTo>
                  <a:lnTo>
                    <a:pt x="66232" y="9011"/>
                  </a:lnTo>
                  <a:lnTo>
                    <a:pt x="80519" y="20231"/>
                  </a:lnTo>
                  <a:lnTo>
                    <a:pt x="96127" y="45290"/>
                  </a:lnTo>
                  <a:lnTo>
                    <a:pt x="100349" y="46714"/>
                  </a:lnTo>
                  <a:lnTo>
                    <a:pt x="104334" y="42984"/>
                  </a:lnTo>
                  <a:lnTo>
                    <a:pt x="124724" y="14554"/>
                  </a:lnTo>
                  <a:lnTo>
                    <a:pt x="132283" y="11015"/>
                  </a:lnTo>
                  <a:lnTo>
                    <a:pt x="150039" y="10203"/>
                  </a:lnTo>
                  <a:lnTo>
                    <a:pt x="158517" y="13964"/>
                  </a:lnTo>
                  <a:lnTo>
                    <a:pt x="174177" y="27501"/>
                  </a:lnTo>
                  <a:lnTo>
                    <a:pt x="190558" y="54854"/>
                  </a:lnTo>
                  <a:lnTo>
                    <a:pt x="198793" y="108043"/>
                  </a:lnTo>
                  <a:lnTo>
                    <a:pt x="200041" y="126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107150" y="126341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4939" y="620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07150" y="11581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12435" y="1105492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11453" y="57264"/>
                  </a:lnTo>
                  <a:lnTo>
                    <a:pt x="18211" y="106654"/>
                  </a:lnTo>
                  <a:lnTo>
                    <a:pt x="23333" y="155213"/>
                  </a:lnTo>
                  <a:lnTo>
                    <a:pt x="29955" y="213543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286785" y="1094963"/>
              <a:ext cx="20408" cy="263214"/>
            </a:xfrm>
            <a:custGeom>
              <a:avLst/>
              <a:gdLst/>
              <a:ahLst/>
              <a:cxnLst/>
              <a:rect l="0" t="0" r="0" b="0"/>
              <a:pathLst>
                <a:path w="20408" h="263214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17578" y="212561"/>
                  </a:lnTo>
                  <a:lnTo>
                    <a:pt x="2040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375302" y="127394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58617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91419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391419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507233" y="1263419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51343" y="0"/>
                  </a:lnTo>
                  <a:lnTo>
                    <a:pt x="34128" y="6239"/>
                  </a:lnTo>
                  <a:lnTo>
                    <a:pt x="14402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545481" y="1094963"/>
            <a:ext cx="708862" cy="318224"/>
            <a:chOff x="7545481" y="1094963"/>
            <a:chExt cx="708862" cy="318224"/>
          </a:xfrm>
        </p:grpSpPr>
        <p:sp>
          <p:nvSpPr>
            <p:cNvPr id="92" name="Freeform 91"/>
            <p:cNvSpPr/>
            <p:nvPr/>
          </p:nvSpPr>
          <p:spPr>
            <a:xfrm>
              <a:off x="7545481" y="1182118"/>
              <a:ext cx="129794" cy="231069"/>
            </a:xfrm>
            <a:custGeom>
              <a:avLst/>
              <a:gdLst/>
              <a:ahLst/>
              <a:cxnLst/>
              <a:rect l="0" t="0" r="0" b="0"/>
              <a:pathLst>
                <a:path w="129794" h="231069">
                  <a:moveTo>
                    <a:pt x="129793" y="18130"/>
                  </a:moveTo>
                  <a:lnTo>
                    <a:pt x="118615" y="6952"/>
                  </a:lnTo>
                  <a:lnTo>
                    <a:pt x="100649" y="1464"/>
                  </a:lnTo>
                  <a:lnTo>
                    <a:pt x="89307" y="0"/>
                  </a:lnTo>
                  <a:lnTo>
                    <a:pt x="67346" y="4613"/>
                  </a:lnTo>
                  <a:lnTo>
                    <a:pt x="56576" y="9119"/>
                  </a:lnTo>
                  <a:lnTo>
                    <a:pt x="41490" y="23484"/>
                  </a:lnTo>
                  <a:lnTo>
                    <a:pt x="6213" y="84891"/>
                  </a:lnTo>
                  <a:lnTo>
                    <a:pt x="0" y="110973"/>
                  </a:lnTo>
                  <a:lnTo>
                    <a:pt x="1138" y="138162"/>
                  </a:lnTo>
                  <a:lnTo>
                    <a:pt x="13944" y="174188"/>
                  </a:lnTo>
                  <a:lnTo>
                    <a:pt x="32557" y="207089"/>
                  </a:lnTo>
                  <a:lnTo>
                    <a:pt x="49142" y="222215"/>
                  </a:lnTo>
                  <a:lnTo>
                    <a:pt x="58478" y="227886"/>
                  </a:lnTo>
                  <a:lnTo>
                    <a:pt x="78211" y="231068"/>
                  </a:lnTo>
                  <a:lnTo>
                    <a:pt x="119265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90109" y="1281830"/>
              <a:ext cx="100912" cy="120802"/>
            </a:xfrm>
            <a:custGeom>
              <a:avLst/>
              <a:gdLst/>
              <a:ahLst/>
              <a:cxnLst/>
              <a:rect l="0" t="0" r="0" b="0"/>
              <a:pathLst>
                <a:path w="100912" h="120802">
                  <a:moveTo>
                    <a:pt x="37808" y="44760"/>
                  </a:moveTo>
                  <a:lnTo>
                    <a:pt x="54576" y="50349"/>
                  </a:lnTo>
                  <a:lnTo>
                    <a:pt x="72167" y="46854"/>
                  </a:lnTo>
                  <a:lnTo>
                    <a:pt x="81770" y="42647"/>
                  </a:lnTo>
                  <a:lnTo>
                    <a:pt x="95562" y="28613"/>
                  </a:lnTo>
                  <a:lnTo>
                    <a:pt x="100877" y="19957"/>
                  </a:lnTo>
                  <a:lnTo>
                    <a:pt x="100911" y="13017"/>
                  </a:lnTo>
                  <a:lnTo>
                    <a:pt x="97424" y="7221"/>
                  </a:lnTo>
                  <a:lnTo>
                    <a:pt x="91590" y="2186"/>
                  </a:lnTo>
                  <a:lnTo>
                    <a:pt x="84191" y="0"/>
                  </a:lnTo>
                  <a:lnTo>
                    <a:pt x="66612" y="690"/>
                  </a:lnTo>
                  <a:lnTo>
                    <a:pt x="36984" y="13245"/>
                  </a:lnTo>
                  <a:lnTo>
                    <a:pt x="11568" y="31783"/>
                  </a:lnTo>
                  <a:lnTo>
                    <a:pt x="2750" y="51471"/>
                  </a:lnTo>
                  <a:lnTo>
                    <a:pt x="0" y="74649"/>
                  </a:lnTo>
                  <a:lnTo>
                    <a:pt x="2677" y="96649"/>
                  </a:lnTo>
                  <a:lnTo>
                    <a:pt x="7368" y="105089"/>
                  </a:lnTo>
                  <a:lnTo>
                    <a:pt x="21940" y="117586"/>
                  </a:lnTo>
                  <a:lnTo>
                    <a:pt x="43233" y="120801"/>
                  </a:lnTo>
                  <a:lnTo>
                    <a:pt x="63616" y="118331"/>
                  </a:lnTo>
                  <a:lnTo>
                    <a:pt x="69051" y="116034"/>
                  </a:lnTo>
                  <a:lnTo>
                    <a:pt x="79922" y="107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27612" y="1295320"/>
              <a:ext cx="121404" cy="112138"/>
            </a:xfrm>
            <a:custGeom>
              <a:avLst/>
              <a:gdLst/>
              <a:ahLst/>
              <a:cxnLst/>
              <a:rect l="0" t="0" r="0" b="0"/>
              <a:pathLst>
                <a:path w="121404" h="112138">
                  <a:moveTo>
                    <a:pt x="5590" y="41799"/>
                  </a:moveTo>
                  <a:lnTo>
                    <a:pt x="0" y="58566"/>
                  </a:lnTo>
                  <a:lnTo>
                    <a:pt x="376" y="76157"/>
                  </a:lnTo>
                  <a:lnTo>
                    <a:pt x="5612" y="94504"/>
                  </a:lnTo>
                  <a:lnTo>
                    <a:pt x="15738" y="110457"/>
                  </a:lnTo>
                  <a:lnTo>
                    <a:pt x="18205" y="112137"/>
                  </a:lnTo>
                  <a:lnTo>
                    <a:pt x="18679" y="109748"/>
                  </a:lnTo>
                  <a:lnTo>
                    <a:pt x="8010" y="49974"/>
                  </a:lnTo>
                  <a:lnTo>
                    <a:pt x="9005" y="25545"/>
                  </a:lnTo>
                  <a:lnTo>
                    <a:pt x="17247" y="6889"/>
                  </a:lnTo>
                  <a:lnTo>
                    <a:pt x="25059" y="2148"/>
                  </a:lnTo>
                  <a:lnTo>
                    <a:pt x="46219" y="0"/>
                  </a:lnTo>
                  <a:lnTo>
                    <a:pt x="68101" y="6064"/>
                  </a:lnTo>
                  <a:lnTo>
                    <a:pt x="78849" y="10956"/>
                  </a:lnTo>
                  <a:lnTo>
                    <a:pt x="93911" y="25751"/>
                  </a:lnTo>
                  <a:lnTo>
                    <a:pt x="113113" y="63845"/>
                  </a:lnTo>
                  <a:lnTo>
                    <a:pt x="121403" y="104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59544" y="1094963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3" y="183167"/>
                  </a:lnTo>
                  <a:lnTo>
                    <a:pt x="21788" y="238476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54259" y="1210777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56079" y="23719"/>
                  </a:lnTo>
                  <a:lnTo>
                    <a:pt x="105872" y="37267"/>
                  </a:lnTo>
                  <a:lnTo>
                    <a:pt x="47083" y="442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88081" y="1252891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3" y="127391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54300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91171" y="1263419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574094" y="1085254"/>
            <a:ext cx="511586" cy="315037"/>
            <a:chOff x="6574094" y="1085254"/>
            <a:chExt cx="511586" cy="315037"/>
          </a:xfrm>
        </p:grpSpPr>
        <p:sp>
          <p:nvSpPr>
            <p:cNvPr id="101" name="Freeform 100"/>
            <p:cNvSpPr/>
            <p:nvPr/>
          </p:nvSpPr>
          <p:spPr>
            <a:xfrm>
              <a:off x="6574094" y="1085254"/>
              <a:ext cx="122031" cy="311327"/>
            </a:xfrm>
            <a:custGeom>
              <a:avLst/>
              <a:gdLst/>
              <a:ahLst/>
              <a:cxnLst/>
              <a:rect l="0" t="0" r="0" b="0"/>
              <a:pathLst>
                <a:path w="122031" h="311327">
                  <a:moveTo>
                    <a:pt x="122030" y="230808"/>
                  </a:moveTo>
                  <a:lnTo>
                    <a:pt x="92722" y="192434"/>
                  </a:lnTo>
                  <a:lnTo>
                    <a:pt x="66943" y="176804"/>
                  </a:lnTo>
                  <a:lnTo>
                    <a:pt x="47244" y="174831"/>
                  </a:lnTo>
                  <a:lnTo>
                    <a:pt x="37078" y="175942"/>
                  </a:lnTo>
                  <a:lnTo>
                    <a:pt x="27961" y="181363"/>
                  </a:lnTo>
                  <a:lnTo>
                    <a:pt x="11591" y="199863"/>
                  </a:lnTo>
                  <a:lnTo>
                    <a:pt x="2756" y="223684"/>
                  </a:lnTo>
                  <a:lnTo>
                    <a:pt x="0" y="249868"/>
                  </a:lnTo>
                  <a:lnTo>
                    <a:pt x="2674" y="277104"/>
                  </a:lnTo>
                  <a:lnTo>
                    <a:pt x="10881" y="298567"/>
                  </a:lnTo>
                  <a:lnTo>
                    <a:pt x="16345" y="307566"/>
                  </a:lnTo>
                  <a:lnTo>
                    <a:pt x="23497" y="311226"/>
                  </a:lnTo>
                  <a:lnTo>
                    <a:pt x="31775" y="311326"/>
                  </a:lnTo>
                  <a:lnTo>
                    <a:pt x="40803" y="309053"/>
                  </a:lnTo>
                  <a:lnTo>
                    <a:pt x="47992" y="304028"/>
                  </a:lnTo>
                  <a:lnTo>
                    <a:pt x="71053" y="267628"/>
                  </a:lnTo>
                  <a:lnTo>
                    <a:pt x="81826" y="242493"/>
                  </a:lnTo>
                  <a:lnTo>
                    <a:pt x="94898" y="179935"/>
                  </a:lnTo>
                  <a:lnTo>
                    <a:pt x="98604" y="120760"/>
                  </a:lnTo>
                  <a:lnTo>
                    <a:pt x="92402" y="62797"/>
                  </a:lnTo>
                  <a:lnTo>
                    <a:pt x="90831" y="6288"/>
                  </a:lnTo>
                  <a:lnTo>
                    <a:pt x="88362" y="409"/>
                  </a:lnTo>
                  <a:lnTo>
                    <a:pt x="84377" y="0"/>
                  </a:lnTo>
                  <a:lnTo>
                    <a:pt x="79381" y="3236"/>
                  </a:lnTo>
                  <a:lnTo>
                    <a:pt x="77220" y="8904"/>
                  </a:lnTo>
                  <a:lnTo>
                    <a:pt x="79526" y="71611"/>
                  </a:lnTo>
                  <a:lnTo>
                    <a:pt x="82959" y="125965"/>
                  </a:lnTo>
                  <a:lnTo>
                    <a:pt x="94555" y="181762"/>
                  </a:lnTo>
                  <a:lnTo>
                    <a:pt x="108111" y="235504"/>
                  </a:lnTo>
                  <a:lnTo>
                    <a:pt x="122030" y="272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87088" y="1229088"/>
              <a:ext cx="93265" cy="153366"/>
            </a:xfrm>
            <a:custGeom>
              <a:avLst/>
              <a:gdLst/>
              <a:ahLst/>
              <a:cxnLst/>
              <a:rect l="0" t="0" r="0" b="0"/>
              <a:pathLst>
                <a:path w="93265" h="153366">
                  <a:moveTo>
                    <a:pt x="9036" y="86974"/>
                  </a:moveTo>
                  <a:lnTo>
                    <a:pt x="52999" y="66730"/>
                  </a:lnTo>
                  <a:lnTo>
                    <a:pt x="83284" y="47570"/>
                  </a:lnTo>
                  <a:lnTo>
                    <a:pt x="88950" y="39648"/>
                  </a:lnTo>
                  <a:lnTo>
                    <a:pt x="91558" y="30857"/>
                  </a:lnTo>
                  <a:lnTo>
                    <a:pt x="92126" y="21486"/>
                  </a:lnTo>
                  <a:lnTo>
                    <a:pt x="88996" y="14070"/>
                  </a:lnTo>
                  <a:lnTo>
                    <a:pt x="76159" y="2709"/>
                  </a:lnTo>
                  <a:lnTo>
                    <a:pt x="55636" y="0"/>
                  </a:lnTo>
                  <a:lnTo>
                    <a:pt x="33257" y="3865"/>
                  </a:lnTo>
                  <a:lnTo>
                    <a:pt x="15511" y="13382"/>
                  </a:lnTo>
                  <a:lnTo>
                    <a:pt x="9843" y="21535"/>
                  </a:lnTo>
                  <a:lnTo>
                    <a:pt x="1866" y="55366"/>
                  </a:lnTo>
                  <a:lnTo>
                    <a:pt x="0" y="81505"/>
                  </a:lnTo>
                  <a:lnTo>
                    <a:pt x="5410" y="102481"/>
                  </a:lnTo>
                  <a:lnTo>
                    <a:pt x="27947" y="135010"/>
                  </a:lnTo>
                  <a:lnTo>
                    <a:pt x="53634" y="151250"/>
                  </a:lnTo>
                  <a:lnTo>
                    <a:pt x="70192" y="153365"/>
                  </a:lnTo>
                  <a:lnTo>
                    <a:pt x="93264" y="150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94083" y="1249872"/>
              <a:ext cx="102083" cy="139890"/>
            </a:xfrm>
            <a:custGeom>
              <a:avLst/>
              <a:gdLst/>
              <a:ahLst/>
              <a:cxnLst/>
              <a:rect l="0" t="0" r="0" b="0"/>
              <a:pathLst>
                <a:path w="102083" h="139890">
                  <a:moveTo>
                    <a:pt x="102082" y="13547"/>
                  </a:moveTo>
                  <a:lnTo>
                    <a:pt x="90904" y="2369"/>
                  </a:lnTo>
                  <a:lnTo>
                    <a:pt x="69818" y="0"/>
                  </a:lnTo>
                  <a:lnTo>
                    <a:pt x="44460" y="4017"/>
                  </a:lnTo>
                  <a:lnTo>
                    <a:pt x="25389" y="13601"/>
                  </a:lnTo>
                  <a:lnTo>
                    <a:pt x="12234" y="28779"/>
                  </a:lnTo>
                  <a:lnTo>
                    <a:pt x="3658" y="48393"/>
                  </a:lnTo>
                  <a:lnTo>
                    <a:pt x="0" y="84573"/>
                  </a:lnTo>
                  <a:lnTo>
                    <a:pt x="3290" y="107116"/>
                  </a:lnTo>
                  <a:lnTo>
                    <a:pt x="8145" y="115700"/>
                  </a:lnTo>
                  <a:lnTo>
                    <a:pt x="22898" y="128359"/>
                  </a:lnTo>
                  <a:lnTo>
                    <a:pt x="41154" y="134764"/>
                  </a:lnTo>
                  <a:lnTo>
                    <a:pt x="70497" y="139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45790" y="1284476"/>
              <a:ext cx="13548" cy="115815"/>
            </a:xfrm>
            <a:custGeom>
              <a:avLst/>
              <a:gdLst/>
              <a:ahLst/>
              <a:cxnLst/>
              <a:rect l="0" t="0" r="0" b="0"/>
              <a:pathLst>
                <a:path w="13548" h="115815">
                  <a:moveTo>
                    <a:pt x="13547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11086" y="91881"/>
                  </a:lnTo>
                  <a:lnTo>
                    <a:pt x="1354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06694" y="111602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54093" y="1284476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981123" y="1090368"/>
            <a:ext cx="756701" cy="288866"/>
            <a:chOff x="3981123" y="1090368"/>
            <a:chExt cx="756701" cy="288866"/>
          </a:xfrm>
        </p:grpSpPr>
        <p:sp>
          <p:nvSpPr>
            <p:cNvPr id="108" name="Freeform 107"/>
            <p:cNvSpPr/>
            <p:nvPr/>
          </p:nvSpPr>
          <p:spPr>
            <a:xfrm>
              <a:off x="3981123" y="1090368"/>
              <a:ext cx="98325" cy="277886"/>
            </a:xfrm>
            <a:custGeom>
              <a:avLst/>
              <a:gdLst/>
              <a:ahLst/>
              <a:cxnLst/>
              <a:rect l="0" t="0" r="0" b="0"/>
              <a:pathLst>
                <a:path w="98325" h="277886">
                  <a:moveTo>
                    <a:pt x="93405" y="183580"/>
                  </a:moveTo>
                  <a:lnTo>
                    <a:pt x="64097" y="154271"/>
                  </a:lnTo>
                  <a:lnTo>
                    <a:pt x="56318" y="152342"/>
                  </a:lnTo>
                  <a:lnTo>
                    <a:pt x="38318" y="156438"/>
                  </a:lnTo>
                  <a:lnTo>
                    <a:pt x="21738" y="169177"/>
                  </a:lnTo>
                  <a:lnTo>
                    <a:pt x="14042" y="177488"/>
                  </a:lnTo>
                  <a:lnTo>
                    <a:pt x="5490" y="199199"/>
                  </a:lnTo>
                  <a:lnTo>
                    <a:pt x="0" y="251266"/>
                  </a:lnTo>
                  <a:lnTo>
                    <a:pt x="3059" y="261459"/>
                  </a:lnTo>
                  <a:lnTo>
                    <a:pt x="8608" y="269425"/>
                  </a:lnTo>
                  <a:lnTo>
                    <a:pt x="15817" y="275905"/>
                  </a:lnTo>
                  <a:lnTo>
                    <a:pt x="22962" y="277885"/>
                  </a:lnTo>
                  <a:lnTo>
                    <a:pt x="30066" y="276866"/>
                  </a:lnTo>
                  <a:lnTo>
                    <a:pt x="44197" y="269494"/>
                  </a:lnTo>
                  <a:lnTo>
                    <a:pt x="58277" y="258419"/>
                  </a:lnTo>
                  <a:lnTo>
                    <a:pt x="73768" y="233440"/>
                  </a:lnTo>
                  <a:lnTo>
                    <a:pt x="88313" y="185153"/>
                  </a:lnTo>
                  <a:lnTo>
                    <a:pt x="98324" y="122234"/>
                  </a:lnTo>
                  <a:lnTo>
                    <a:pt x="95590" y="70250"/>
                  </a:lnTo>
                  <a:lnTo>
                    <a:pt x="90717" y="18041"/>
                  </a:lnTo>
                  <a:lnTo>
                    <a:pt x="88104" y="6540"/>
                  </a:lnTo>
                  <a:lnTo>
                    <a:pt x="84022" y="1212"/>
                  </a:lnTo>
                  <a:lnTo>
                    <a:pt x="78960" y="0"/>
                  </a:lnTo>
                  <a:lnTo>
                    <a:pt x="73247" y="1532"/>
                  </a:lnTo>
                  <a:lnTo>
                    <a:pt x="69438" y="7232"/>
                  </a:lnTo>
                  <a:lnTo>
                    <a:pt x="64077" y="37612"/>
                  </a:lnTo>
                  <a:lnTo>
                    <a:pt x="65385" y="92919"/>
                  </a:lnTo>
                  <a:lnTo>
                    <a:pt x="70973" y="154233"/>
                  </a:lnTo>
                  <a:lnTo>
                    <a:pt x="79312" y="210235"/>
                  </a:lnTo>
                  <a:lnTo>
                    <a:pt x="82877" y="257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12250" y="1216239"/>
              <a:ext cx="68019" cy="152466"/>
            </a:xfrm>
            <a:custGeom>
              <a:avLst/>
              <a:gdLst/>
              <a:ahLst/>
              <a:cxnLst/>
              <a:rect l="0" t="0" r="0" b="0"/>
              <a:pathLst>
                <a:path w="68019" h="152466">
                  <a:moveTo>
                    <a:pt x="4392" y="78766"/>
                  </a:moveTo>
                  <a:lnTo>
                    <a:pt x="22373" y="63125"/>
                  </a:lnTo>
                  <a:lnTo>
                    <a:pt x="62955" y="38333"/>
                  </a:lnTo>
                  <a:lnTo>
                    <a:pt x="66831" y="30753"/>
                  </a:lnTo>
                  <a:lnTo>
                    <a:pt x="68018" y="12973"/>
                  </a:lnTo>
                  <a:lnTo>
                    <a:pt x="63186" y="6828"/>
                  </a:lnTo>
                  <a:lnTo>
                    <a:pt x="45341" y="0"/>
                  </a:lnTo>
                  <a:lnTo>
                    <a:pt x="24931" y="3205"/>
                  </a:lnTo>
                  <a:lnTo>
                    <a:pt x="14576" y="7335"/>
                  </a:lnTo>
                  <a:lnTo>
                    <a:pt x="7672" y="15937"/>
                  </a:lnTo>
                  <a:lnTo>
                    <a:pt x="0" y="41093"/>
                  </a:lnTo>
                  <a:lnTo>
                    <a:pt x="1271" y="82551"/>
                  </a:lnTo>
                  <a:lnTo>
                    <a:pt x="14646" y="118882"/>
                  </a:lnTo>
                  <a:lnTo>
                    <a:pt x="30006" y="134810"/>
                  </a:lnTo>
                  <a:lnTo>
                    <a:pt x="52145" y="147234"/>
                  </a:lnTo>
                  <a:lnTo>
                    <a:pt x="67563" y="152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21927" y="111602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26" y="20375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21601" y="1179191"/>
              <a:ext cx="105612" cy="157929"/>
            </a:xfrm>
            <a:custGeom>
              <a:avLst/>
              <a:gdLst/>
              <a:ahLst/>
              <a:cxnLst/>
              <a:rect l="0" t="0" r="0" b="0"/>
              <a:pathLst>
                <a:path w="105612" h="157929">
                  <a:moveTo>
                    <a:pt x="74025" y="0"/>
                  </a:moveTo>
                  <a:lnTo>
                    <a:pt x="13152" y="42662"/>
                  </a:lnTo>
                  <a:lnTo>
                    <a:pt x="5368" y="49498"/>
                  </a:lnTo>
                  <a:lnTo>
                    <a:pt x="1347" y="58735"/>
                  </a:lnTo>
                  <a:lnTo>
                    <a:pt x="0" y="81477"/>
                  </a:lnTo>
                  <a:lnTo>
                    <a:pt x="6421" y="100943"/>
                  </a:lnTo>
                  <a:lnTo>
                    <a:pt x="11408" y="109409"/>
                  </a:lnTo>
                  <a:lnTo>
                    <a:pt x="40784" y="132503"/>
                  </a:lnTo>
                  <a:lnTo>
                    <a:pt x="88626" y="153771"/>
                  </a:lnTo>
                  <a:lnTo>
                    <a:pt x="10561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34979" y="1211013"/>
              <a:ext cx="171219" cy="136635"/>
            </a:xfrm>
            <a:custGeom>
              <a:avLst/>
              <a:gdLst/>
              <a:ahLst/>
              <a:cxnLst/>
              <a:rect l="0" t="0" r="0" b="0"/>
              <a:pathLst>
                <a:path w="171219" h="136635">
                  <a:moveTo>
                    <a:pt x="97518" y="94520"/>
                  </a:moveTo>
                  <a:lnTo>
                    <a:pt x="91929" y="35903"/>
                  </a:lnTo>
                  <a:lnTo>
                    <a:pt x="82946" y="15436"/>
                  </a:lnTo>
                  <a:lnTo>
                    <a:pt x="77275" y="6702"/>
                  </a:lnTo>
                  <a:lnTo>
                    <a:pt x="68815" y="2050"/>
                  </a:lnTo>
                  <a:lnTo>
                    <a:pt x="46936" y="0"/>
                  </a:lnTo>
                  <a:lnTo>
                    <a:pt x="27854" y="6108"/>
                  </a:lnTo>
                  <a:lnTo>
                    <a:pt x="19490" y="11012"/>
                  </a:lnTo>
                  <a:lnTo>
                    <a:pt x="7077" y="28940"/>
                  </a:lnTo>
                  <a:lnTo>
                    <a:pt x="0" y="51335"/>
                  </a:lnTo>
                  <a:lnTo>
                    <a:pt x="754" y="72987"/>
                  </a:lnTo>
                  <a:lnTo>
                    <a:pt x="8109" y="91189"/>
                  </a:lnTo>
                  <a:lnTo>
                    <a:pt x="13345" y="99318"/>
                  </a:lnTo>
                  <a:lnTo>
                    <a:pt x="20346" y="103568"/>
                  </a:lnTo>
                  <a:lnTo>
                    <a:pt x="37483" y="105171"/>
                  </a:lnTo>
                  <a:lnTo>
                    <a:pt x="45797" y="101621"/>
                  </a:lnTo>
                  <a:lnTo>
                    <a:pt x="61273" y="88317"/>
                  </a:lnTo>
                  <a:lnTo>
                    <a:pt x="65165" y="79856"/>
                  </a:lnTo>
                  <a:lnTo>
                    <a:pt x="66372" y="61097"/>
                  </a:lnTo>
                  <a:lnTo>
                    <a:pt x="68565" y="58200"/>
                  </a:lnTo>
                  <a:lnTo>
                    <a:pt x="72367" y="59778"/>
                  </a:lnTo>
                  <a:lnTo>
                    <a:pt x="133058" y="117229"/>
                  </a:lnTo>
                  <a:lnTo>
                    <a:pt x="171218" y="136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64124" y="1226245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2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189927" y="1116020"/>
            <a:ext cx="1410820" cy="252685"/>
            <a:chOff x="2189927" y="1116020"/>
            <a:chExt cx="1410820" cy="252685"/>
          </a:xfrm>
        </p:grpSpPr>
        <p:sp>
          <p:nvSpPr>
            <p:cNvPr id="115" name="Freeform 114"/>
            <p:cNvSpPr/>
            <p:nvPr/>
          </p:nvSpPr>
          <p:spPr>
            <a:xfrm>
              <a:off x="2863751" y="1137077"/>
              <a:ext cx="200042" cy="221100"/>
            </a:xfrm>
            <a:custGeom>
              <a:avLst/>
              <a:gdLst/>
              <a:ahLst/>
              <a:cxnLst/>
              <a:rect l="0" t="0" r="0" b="0"/>
              <a:pathLst>
                <a:path w="200042" h="221100">
                  <a:moveTo>
                    <a:pt x="0" y="0"/>
                  </a:moveTo>
                  <a:lnTo>
                    <a:pt x="3119" y="42692"/>
                  </a:lnTo>
                  <a:lnTo>
                    <a:pt x="11893" y="102068"/>
                  </a:lnTo>
                  <a:lnTo>
                    <a:pt x="27002" y="153003"/>
                  </a:lnTo>
                  <a:lnTo>
                    <a:pt x="27108" y="195463"/>
                  </a:lnTo>
                  <a:lnTo>
                    <a:pt x="23746" y="210875"/>
                  </a:lnTo>
                  <a:lnTo>
                    <a:pt x="22850" y="208434"/>
                  </a:lnTo>
                  <a:lnTo>
                    <a:pt x="22252" y="202127"/>
                  </a:lnTo>
                  <a:lnTo>
                    <a:pt x="30947" y="185761"/>
                  </a:lnTo>
                  <a:lnTo>
                    <a:pt x="46509" y="169128"/>
                  </a:lnTo>
                  <a:lnTo>
                    <a:pt x="65124" y="157836"/>
                  </a:lnTo>
                  <a:lnTo>
                    <a:pt x="73832" y="157867"/>
                  </a:lnTo>
                  <a:lnTo>
                    <a:pt x="81976" y="161397"/>
                  </a:lnTo>
                  <a:lnTo>
                    <a:pt x="96095" y="174677"/>
                  </a:lnTo>
                  <a:lnTo>
                    <a:pt x="106270" y="192278"/>
                  </a:lnTo>
                  <a:lnTo>
                    <a:pt x="110621" y="194866"/>
                  </a:lnTo>
                  <a:lnTo>
                    <a:pt x="114691" y="193082"/>
                  </a:lnTo>
                  <a:lnTo>
                    <a:pt x="135219" y="170591"/>
                  </a:lnTo>
                  <a:lnTo>
                    <a:pt x="184703" y="138796"/>
                  </a:lnTo>
                  <a:lnTo>
                    <a:pt x="187476" y="132305"/>
                  </a:lnTo>
                  <a:lnTo>
                    <a:pt x="186985" y="125638"/>
                  </a:lnTo>
                  <a:lnTo>
                    <a:pt x="184318" y="118854"/>
                  </a:lnTo>
                  <a:lnTo>
                    <a:pt x="179031" y="115501"/>
                  </a:lnTo>
                  <a:lnTo>
                    <a:pt x="163797" y="114895"/>
                  </a:lnTo>
                  <a:lnTo>
                    <a:pt x="157161" y="118711"/>
                  </a:lnTo>
                  <a:lnTo>
                    <a:pt x="146668" y="132309"/>
                  </a:lnTo>
                  <a:lnTo>
                    <a:pt x="144345" y="153171"/>
                  </a:lnTo>
                  <a:lnTo>
                    <a:pt x="148381" y="175701"/>
                  </a:lnTo>
                  <a:lnTo>
                    <a:pt x="157974" y="193513"/>
                  </a:lnTo>
                  <a:lnTo>
                    <a:pt x="173156" y="206109"/>
                  </a:lnTo>
                  <a:lnTo>
                    <a:pt x="20004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03222" y="1268359"/>
              <a:ext cx="65856" cy="100346"/>
            </a:xfrm>
            <a:custGeom>
              <a:avLst/>
              <a:gdLst/>
              <a:ahLst/>
              <a:cxnLst/>
              <a:rect l="0" t="0" r="0" b="0"/>
              <a:pathLst>
                <a:path w="65856" h="100346">
                  <a:moveTo>
                    <a:pt x="65855" y="5589"/>
                  </a:moveTo>
                  <a:lnTo>
                    <a:pt x="49088" y="0"/>
                  </a:lnTo>
                  <a:lnTo>
                    <a:pt x="31497" y="3495"/>
                  </a:lnTo>
                  <a:lnTo>
                    <a:pt x="21893" y="7702"/>
                  </a:lnTo>
                  <a:lnTo>
                    <a:pt x="8102" y="21736"/>
                  </a:lnTo>
                  <a:lnTo>
                    <a:pt x="2787" y="30391"/>
                  </a:lnTo>
                  <a:lnTo>
                    <a:pt x="0" y="49367"/>
                  </a:lnTo>
                  <a:lnTo>
                    <a:pt x="895" y="59341"/>
                  </a:lnTo>
                  <a:lnTo>
                    <a:pt x="8128" y="76662"/>
                  </a:lnTo>
                  <a:lnTo>
                    <a:pt x="17972" y="89819"/>
                  </a:lnTo>
                  <a:lnTo>
                    <a:pt x="34270" y="100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16131" y="1116020"/>
              <a:ext cx="20642" cy="231628"/>
            </a:xfrm>
            <a:custGeom>
              <a:avLst/>
              <a:gdLst/>
              <a:ahLst/>
              <a:cxnLst/>
              <a:rect l="0" t="0" r="0" b="0"/>
              <a:pathLst>
                <a:path w="20642" h="231628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20153" y="182468"/>
                  </a:lnTo>
                  <a:lnTo>
                    <a:pt x="20641" y="204319"/>
                  </a:lnTo>
                  <a:lnTo>
                    <a:pt x="1611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58549" y="117919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2726" y="3120"/>
                  </a:lnTo>
                  <a:lnTo>
                    <a:pt x="27779" y="9065"/>
                  </a:lnTo>
                  <a:lnTo>
                    <a:pt x="12346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01544" y="1242362"/>
              <a:ext cx="91031" cy="98866"/>
            </a:xfrm>
            <a:custGeom>
              <a:avLst/>
              <a:gdLst/>
              <a:ahLst/>
              <a:cxnLst/>
              <a:rect l="0" t="0" r="0" b="0"/>
              <a:pathLst>
                <a:path w="91031" h="98866">
                  <a:moveTo>
                    <a:pt x="67575" y="0"/>
                  </a:moveTo>
                  <a:lnTo>
                    <a:pt x="24883" y="14573"/>
                  </a:lnTo>
                  <a:lnTo>
                    <a:pt x="14547" y="20244"/>
                  </a:lnTo>
                  <a:lnTo>
                    <a:pt x="7657" y="28704"/>
                  </a:lnTo>
                  <a:lnTo>
                    <a:pt x="0" y="50582"/>
                  </a:lnTo>
                  <a:lnTo>
                    <a:pt x="2837" y="72784"/>
                  </a:lnTo>
                  <a:lnTo>
                    <a:pt x="6869" y="83618"/>
                  </a:lnTo>
                  <a:lnTo>
                    <a:pt x="14236" y="90840"/>
                  </a:lnTo>
                  <a:lnTo>
                    <a:pt x="34900" y="98865"/>
                  </a:lnTo>
                  <a:lnTo>
                    <a:pt x="56562" y="96193"/>
                  </a:lnTo>
                  <a:lnTo>
                    <a:pt x="67252" y="92205"/>
                  </a:lnTo>
                  <a:lnTo>
                    <a:pt x="82249" y="78415"/>
                  </a:lnTo>
                  <a:lnTo>
                    <a:pt x="87886" y="69824"/>
                  </a:lnTo>
                  <a:lnTo>
                    <a:pt x="91030" y="50920"/>
                  </a:lnTo>
                  <a:lnTo>
                    <a:pt x="86223" y="23666"/>
                  </a:lnTo>
                  <a:lnTo>
                    <a:pt x="781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505989" y="123183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67201" y="13821"/>
                  </a:lnTo>
                  <a:lnTo>
                    <a:pt x="20337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189927" y="1305533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689498" y="1168663"/>
            <a:ext cx="395145" cy="263213"/>
            <a:chOff x="1689498" y="1168663"/>
            <a:chExt cx="395145" cy="263213"/>
          </a:xfrm>
        </p:grpSpPr>
        <p:sp>
          <p:nvSpPr>
            <p:cNvPr id="123" name="Freeform 122"/>
            <p:cNvSpPr/>
            <p:nvPr/>
          </p:nvSpPr>
          <p:spPr>
            <a:xfrm>
              <a:off x="1689498" y="1221305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9" y="85763"/>
                  </a:lnTo>
                  <a:lnTo>
                    <a:pt x="15332" y="137867"/>
                  </a:lnTo>
                  <a:lnTo>
                    <a:pt x="15885" y="176160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27771" y="1221305"/>
              <a:ext cx="93660" cy="168457"/>
            </a:xfrm>
            <a:custGeom>
              <a:avLst/>
              <a:gdLst/>
              <a:ahLst/>
              <a:cxnLst/>
              <a:rect l="0" t="0" r="0" b="0"/>
              <a:pathLst>
                <a:path w="93660" h="168457">
                  <a:moveTo>
                    <a:pt x="72602" y="0"/>
                  </a:moveTo>
                  <a:lnTo>
                    <a:pt x="29940" y="60873"/>
                  </a:lnTo>
                  <a:lnTo>
                    <a:pt x="2303" y="96382"/>
                  </a:lnTo>
                  <a:lnTo>
                    <a:pt x="0" y="105199"/>
                  </a:lnTo>
                  <a:lnTo>
                    <a:pt x="804" y="113417"/>
                  </a:lnTo>
                  <a:lnTo>
                    <a:pt x="3679" y="121235"/>
                  </a:lnTo>
                  <a:lnTo>
                    <a:pt x="16233" y="136160"/>
                  </a:lnTo>
                  <a:lnTo>
                    <a:pt x="24494" y="143416"/>
                  </a:lnTo>
                  <a:lnTo>
                    <a:pt x="46151" y="151478"/>
                  </a:lnTo>
                  <a:lnTo>
                    <a:pt x="75293" y="159136"/>
                  </a:lnTo>
                  <a:lnTo>
                    <a:pt x="9365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863544" y="1305533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19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42487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926715" y="1168663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5589" y="58617"/>
                  </a:lnTo>
                  <a:lnTo>
                    <a:pt x="10722" y="112791"/>
                  </a:lnTo>
                  <a:lnTo>
                    <a:pt x="21788" y="165432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04642" y="1284476"/>
              <a:ext cx="80001" cy="94702"/>
            </a:xfrm>
            <a:custGeom>
              <a:avLst/>
              <a:gdLst/>
              <a:ahLst/>
              <a:cxnLst/>
              <a:rect l="0" t="0" r="0" b="0"/>
              <a:pathLst>
                <a:path w="80001" h="94702">
                  <a:moveTo>
                    <a:pt x="48415" y="0"/>
                  </a:moveTo>
                  <a:lnTo>
                    <a:pt x="10041" y="29309"/>
                  </a:lnTo>
                  <a:lnTo>
                    <a:pt x="2114" y="48901"/>
                  </a:lnTo>
                  <a:lnTo>
                    <a:pt x="0" y="60677"/>
                  </a:lnTo>
                  <a:lnTo>
                    <a:pt x="3890" y="80000"/>
                  </a:lnTo>
                  <a:lnTo>
                    <a:pt x="8203" y="88428"/>
                  </a:lnTo>
                  <a:lnTo>
                    <a:pt x="14588" y="92878"/>
                  </a:lnTo>
                  <a:lnTo>
                    <a:pt x="22354" y="94674"/>
                  </a:lnTo>
                  <a:lnTo>
                    <a:pt x="31041" y="94701"/>
                  </a:lnTo>
                  <a:lnTo>
                    <a:pt x="46932" y="88493"/>
                  </a:lnTo>
                  <a:lnTo>
                    <a:pt x="76198" y="65443"/>
                  </a:lnTo>
                  <a:lnTo>
                    <a:pt x="79805" y="57667"/>
                  </a:lnTo>
                  <a:lnTo>
                    <a:pt x="8000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259606" y="1052849"/>
            <a:ext cx="872226" cy="379027"/>
            <a:chOff x="5259606" y="1052849"/>
            <a:chExt cx="872226" cy="379027"/>
          </a:xfrm>
        </p:grpSpPr>
        <p:sp>
          <p:nvSpPr>
            <p:cNvPr id="130" name="Freeform 129"/>
            <p:cNvSpPr/>
            <p:nvPr/>
          </p:nvSpPr>
          <p:spPr>
            <a:xfrm>
              <a:off x="5259606" y="1073906"/>
              <a:ext cx="88872" cy="284271"/>
            </a:xfrm>
            <a:custGeom>
              <a:avLst/>
              <a:gdLst/>
              <a:ahLst/>
              <a:cxnLst/>
              <a:rect l="0" t="0" r="0" b="0"/>
              <a:pathLst>
                <a:path w="88872" h="284271">
                  <a:moveTo>
                    <a:pt x="88871" y="0"/>
                  </a:moveTo>
                  <a:lnTo>
                    <a:pt x="64824" y="17981"/>
                  </a:lnTo>
                  <a:lnTo>
                    <a:pt x="44571" y="45492"/>
                  </a:lnTo>
                  <a:lnTo>
                    <a:pt x="22826" y="104112"/>
                  </a:lnTo>
                  <a:lnTo>
                    <a:pt x="4726" y="160893"/>
                  </a:lnTo>
                  <a:lnTo>
                    <a:pt x="0" y="186152"/>
                  </a:lnTo>
                  <a:lnTo>
                    <a:pt x="1799" y="209076"/>
                  </a:lnTo>
                  <a:lnTo>
                    <a:pt x="14979" y="241713"/>
                  </a:lnTo>
                  <a:lnTo>
                    <a:pt x="33701" y="268021"/>
                  </a:lnTo>
                  <a:lnTo>
                    <a:pt x="44074" y="277048"/>
                  </a:lnTo>
                  <a:lnTo>
                    <a:pt x="5728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85001" y="1210777"/>
              <a:ext cx="131933" cy="137554"/>
            </a:xfrm>
            <a:custGeom>
              <a:avLst/>
              <a:gdLst/>
              <a:ahLst/>
              <a:cxnLst/>
              <a:rect l="0" t="0" r="0" b="0"/>
              <a:pathLst>
                <a:path w="131933" h="13755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4478" y="94146"/>
                  </a:lnTo>
                  <a:lnTo>
                    <a:pt x="25528" y="115542"/>
                  </a:lnTo>
                  <a:lnTo>
                    <a:pt x="41357" y="130510"/>
                  </a:lnTo>
                  <a:lnTo>
                    <a:pt x="50492" y="136140"/>
                  </a:lnTo>
                  <a:lnTo>
                    <a:pt x="58921" y="137553"/>
                  </a:lnTo>
                  <a:lnTo>
                    <a:pt x="66880" y="136156"/>
                  </a:lnTo>
                  <a:lnTo>
                    <a:pt x="81963" y="128364"/>
                  </a:lnTo>
                  <a:lnTo>
                    <a:pt x="96465" y="117102"/>
                  </a:lnTo>
                  <a:lnTo>
                    <a:pt x="112194" y="92018"/>
                  </a:lnTo>
                  <a:lnTo>
                    <a:pt x="128524" y="44873"/>
                  </a:lnTo>
                  <a:lnTo>
                    <a:pt x="13193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84566" y="1228248"/>
              <a:ext cx="131386" cy="98702"/>
            </a:xfrm>
            <a:custGeom>
              <a:avLst/>
              <a:gdLst/>
              <a:ahLst/>
              <a:cxnLst/>
              <a:rect l="0" t="0" r="0" b="0"/>
              <a:pathLst>
                <a:path w="131386" h="98702">
                  <a:moveTo>
                    <a:pt x="6066" y="87814"/>
                  </a:moveTo>
                  <a:lnTo>
                    <a:pt x="2946" y="45122"/>
                  </a:lnTo>
                  <a:lnTo>
                    <a:pt x="0" y="24386"/>
                  </a:lnTo>
                  <a:lnTo>
                    <a:pt x="2590" y="3472"/>
                  </a:lnTo>
                  <a:lnTo>
                    <a:pt x="6088" y="0"/>
                  </a:lnTo>
                  <a:lnTo>
                    <a:pt x="10760" y="1195"/>
                  </a:lnTo>
                  <a:lnTo>
                    <a:pt x="62401" y="50697"/>
                  </a:lnTo>
                  <a:lnTo>
                    <a:pt x="97337" y="93411"/>
                  </a:lnTo>
                  <a:lnTo>
                    <a:pt x="105518" y="97394"/>
                  </a:lnTo>
                  <a:lnTo>
                    <a:pt x="123966" y="98701"/>
                  </a:lnTo>
                  <a:lnTo>
                    <a:pt x="129120" y="93902"/>
                  </a:lnTo>
                  <a:lnTo>
                    <a:pt x="131385" y="86023"/>
                  </a:lnTo>
                  <a:lnTo>
                    <a:pt x="125037" y="30040"/>
                  </a:lnTo>
                  <a:lnTo>
                    <a:pt x="121879" y="3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11730" y="118972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464" y="58617"/>
                  </a:lnTo>
                  <a:lnTo>
                    <a:pt x="193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16974" y="116866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9955" y="15641"/>
                  </a:lnTo>
                  <a:lnTo>
                    <a:pt x="37440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27502" y="129500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5" y="16788"/>
                  </a:lnTo>
                  <a:lnTo>
                    <a:pt x="4094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01243" y="116866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48931"/>
                  </a:lnTo>
                  <a:lnTo>
                    <a:pt x="434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885430" y="1158134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0"/>
                  </a:moveTo>
                  <a:lnTo>
                    <a:pt x="130053" y="3120"/>
                  </a:lnTo>
                  <a:lnTo>
                    <a:pt x="82208" y="8333"/>
                  </a:lnTo>
                  <a:lnTo>
                    <a:pt x="24817" y="45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001243" y="1052849"/>
              <a:ext cx="130589" cy="379027"/>
            </a:xfrm>
            <a:custGeom>
              <a:avLst/>
              <a:gdLst/>
              <a:ahLst/>
              <a:cxnLst/>
              <a:rect l="0" t="0" r="0" b="0"/>
              <a:pathLst>
                <a:path w="130589" h="379027">
                  <a:moveTo>
                    <a:pt x="0" y="0"/>
                  </a:moveTo>
                  <a:lnTo>
                    <a:pt x="55087" y="55088"/>
                  </a:lnTo>
                  <a:lnTo>
                    <a:pt x="101374" y="116028"/>
                  </a:lnTo>
                  <a:lnTo>
                    <a:pt x="121367" y="166376"/>
                  </a:lnTo>
                  <a:lnTo>
                    <a:pt x="130588" y="206314"/>
                  </a:lnTo>
                  <a:lnTo>
                    <a:pt x="124408" y="251843"/>
                  </a:lnTo>
                  <a:lnTo>
                    <a:pt x="116124" y="274537"/>
                  </a:lnTo>
                  <a:lnTo>
                    <a:pt x="85329" y="327234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151084" y="3653388"/>
            <a:ext cx="1073507" cy="505369"/>
            <a:chOff x="6151084" y="3653388"/>
            <a:chExt cx="1073507" cy="505369"/>
          </a:xfrm>
        </p:grpSpPr>
        <p:sp>
          <p:nvSpPr>
            <p:cNvPr id="140" name="Freeform 139"/>
            <p:cNvSpPr/>
            <p:nvPr/>
          </p:nvSpPr>
          <p:spPr>
            <a:xfrm>
              <a:off x="6151084" y="3653388"/>
              <a:ext cx="300173" cy="470498"/>
            </a:xfrm>
            <a:custGeom>
              <a:avLst/>
              <a:gdLst/>
              <a:ahLst/>
              <a:cxnLst/>
              <a:rect l="0" t="0" r="0" b="0"/>
              <a:pathLst>
                <a:path w="300173" h="470498">
                  <a:moveTo>
                    <a:pt x="218657" y="0"/>
                  </a:moveTo>
                  <a:lnTo>
                    <a:pt x="181179" y="8333"/>
                  </a:lnTo>
                  <a:lnTo>
                    <a:pt x="129755" y="10095"/>
                  </a:lnTo>
                  <a:lnTo>
                    <a:pt x="74537" y="3207"/>
                  </a:lnTo>
                  <a:lnTo>
                    <a:pt x="21689" y="3753"/>
                  </a:lnTo>
                  <a:lnTo>
                    <a:pt x="10136" y="6012"/>
                  </a:lnTo>
                  <a:lnTo>
                    <a:pt x="3604" y="11027"/>
                  </a:lnTo>
                  <a:lnTo>
                    <a:pt x="419" y="17880"/>
                  </a:lnTo>
                  <a:lnTo>
                    <a:pt x="0" y="34853"/>
                  </a:lnTo>
                  <a:lnTo>
                    <a:pt x="12380" y="95837"/>
                  </a:lnTo>
                  <a:lnTo>
                    <a:pt x="22357" y="145249"/>
                  </a:lnTo>
                  <a:lnTo>
                    <a:pt x="36209" y="205943"/>
                  </a:lnTo>
                  <a:lnTo>
                    <a:pt x="43202" y="234640"/>
                  </a:lnTo>
                  <a:lnTo>
                    <a:pt x="47874" y="240654"/>
                  </a:lnTo>
                  <a:lnTo>
                    <a:pt x="53329" y="241155"/>
                  </a:lnTo>
                  <a:lnTo>
                    <a:pt x="72184" y="228211"/>
                  </a:lnTo>
                  <a:lnTo>
                    <a:pt x="105106" y="202877"/>
                  </a:lnTo>
                  <a:lnTo>
                    <a:pt x="128026" y="195453"/>
                  </a:lnTo>
                  <a:lnTo>
                    <a:pt x="140688" y="193473"/>
                  </a:lnTo>
                  <a:lnTo>
                    <a:pt x="164117" y="197512"/>
                  </a:lnTo>
                  <a:lnTo>
                    <a:pt x="217237" y="219596"/>
                  </a:lnTo>
                  <a:lnTo>
                    <a:pt x="256612" y="264401"/>
                  </a:lnTo>
                  <a:lnTo>
                    <a:pt x="293729" y="326488"/>
                  </a:lnTo>
                  <a:lnTo>
                    <a:pt x="300172" y="363589"/>
                  </a:lnTo>
                  <a:lnTo>
                    <a:pt x="296492" y="409807"/>
                  </a:lnTo>
                  <a:lnTo>
                    <a:pt x="287955" y="434041"/>
                  </a:lnTo>
                  <a:lnTo>
                    <a:pt x="282403" y="443778"/>
                  </a:lnTo>
                  <a:lnTo>
                    <a:pt x="266876" y="457718"/>
                  </a:lnTo>
                  <a:lnTo>
                    <a:pt x="247106" y="466643"/>
                  </a:lnTo>
                  <a:lnTo>
                    <a:pt x="208499" y="470497"/>
                  </a:lnTo>
                  <a:lnTo>
                    <a:pt x="146763" y="461912"/>
                  </a:lnTo>
                  <a:lnTo>
                    <a:pt x="89162" y="443362"/>
                  </a:lnTo>
                  <a:lnTo>
                    <a:pt x="5020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12968" y="3673360"/>
              <a:ext cx="277913" cy="485397"/>
            </a:xfrm>
            <a:custGeom>
              <a:avLst/>
              <a:gdLst/>
              <a:ahLst/>
              <a:cxnLst/>
              <a:rect l="0" t="0" r="0" b="0"/>
              <a:pathLst>
                <a:path w="277913" h="485397">
                  <a:moveTo>
                    <a:pt x="235799" y="169541"/>
                  </a:moveTo>
                  <a:lnTo>
                    <a:pt x="230209" y="107449"/>
                  </a:lnTo>
                  <a:lnTo>
                    <a:pt x="216670" y="65639"/>
                  </a:lnTo>
                  <a:lnTo>
                    <a:pt x="198026" y="41139"/>
                  </a:lnTo>
                  <a:lnTo>
                    <a:pt x="145167" y="4786"/>
                  </a:lnTo>
                  <a:lnTo>
                    <a:pt x="121818" y="0"/>
                  </a:lnTo>
                  <a:lnTo>
                    <a:pt x="99743" y="2943"/>
                  </a:lnTo>
                  <a:lnTo>
                    <a:pt x="67584" y="18923"/>
                  </a:lnTo>
                  <a:lnTo>
                    <a:pt x="20321" y="59630"/>
                  </a:lnTo>
                  <a:lnTo>
                    <a:pt x="11350" y="80527"/>
                  </a:lnTo>
                  <a:lnTo>
                    <a:pt x="0" y="132071"/>
                  </a:lnTo>
                  <a:lnTo>
                    <a:pt x="1115" y="167798"/>
                  </a:lnTo>
                  <a:lnTo>
                    <a:pt x="14445" y="200610"/>
                  </a:lnTo>
                  <a:lnTo>
                    <a:pt x="38801" y="232559"/>
                  </a:lnTo>
                  <a:lnTo>
                    <a:pt x="68245" y="253074"/>
                  </a:lnTo>
                  <a:lnTo>
                    <a:pt x="104785" y="266561"/>
                  </a:lnTo>
                  <a:lnTo>
                    <a:pt x="128437" y="268033"/>
                  </a:lnTo>
                  <a:lnTo>
                    <a:pt x="172217" y="259446"/>
                  </a:lnTo>
                  <a:lnTo>
                    <a:pt x="198503" y="244273"/>
                  </a:lnTo>
                  <a:lnTo>
                    <a:pt x="242625" y="189765"/>
                  </a:lnTo>
                  <a:lnTo>
                    <a:pt x="258228" y="158766"/>
                  </a:lnTo>
                  <a:lnTo>
                    <a:pt x="261281" y="157678"/>
                  </a:lnTo>
                  <a:lnTo>
                    <a:pt x="263316" y="162802"/>
                  </a:lnTo>
                  <a:lnTo>
                    <a:pt x="268018" y="220560"/>
                  </a:lnTo>
                  <a:lnTo>
                    <a:pt x="275612" y="278318"/>
                  </a:lnTo>
                  <a:lnTo>
                    <a:pt x="277231" y="328503"/>
                  </a:lnTo>
                  <a:lnTo>
                    <a:pt x="277710" y="377298"/>
                  </a:lnTo>
                  <a:lnTo>
                    <a:pt x="277852" y="424511"/>
                  </a:lnTo>
                  <a:lnTo>
                    <a:pt x="277912" y="485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889170" y="3664206"/>
              <a:ext cx="335421" cy="462966"/>
            </a:xfrm>
            <a:custGeom>
              <a:avLst/>
              <a:gdLst/>
              <a:ahLst/>
              <a:cxnLst/>
              <a:rect l="0" t="0" r="0" b="0"/>
              <a:pathLst>
                <a:path w="335421" h="462966">
                  <a:moveTo>
                    <a:pt x="270208" y="10239"/>
                  </a:moveTo>
                  <a:lnTo>
                    <a:pt x="216063" y="7120"/>
                  </a:lnTo>
                  <a:lnTo>
                    <a:pt x="161116" y="1174"/>
                  </a:lnTo>
                  <a:lnTo>
                    <a:pt x="97967" y="0"/>
                  </a:lnTo>
                  <a:lnTo>
                    <a:pt x="54747" y="2136"/>
                  </a:lnTo>
                  <a:lnTo>
                    <a:pt x="30558" y="10927"/>
                  </a:lnTo>
                  <a:lnTo>
                    <a:pt x="14348" y="25753"/>
                  </a:lnTo>
                  <a:lnTo>
                    <a:pt x="8388" y="34620"/>
                  </a:lnTo>
                  <a:lnTo>
                    <a:pt x="0" y="75045"/>
                  </a:lnTo>
                  <a:lnTo>
                    <a:pt x="5571" y="133871"/>
                  </a:lnTo>
                  <a:lnTo>
                    <a:pt x="14632" y="182312"/>
                  </a:lnTo>
                  <a:lnTo>
                    <a:pt x="21308" y="212278"/>
                  </a:lnTo>
                  <a:lnTo>
                    <a:pt x="25896" y="219801"/>
                  </a:lnTo>
                  <a:lnTo>
                    <a:pt x="31294" y="222477"/>
                  </a:lnTo>
                  <a:lnTo>
                    <a:pt x="37232" y="221921"/>
                  </a:lnTo>
                  <a:lnTo>
                    <a:pt x="50070" y="215064"/>
                  </a:lnTo>
                  <a:lnTo>
                    <a:pt x="82964" y="191598"/>
                  </a:lnTo>
                  <a:lnTo>
                    <a:pt x="124132" y="182519"/>
                  </a:lnTo>
                  <a:lnTo>
                    <a:pt x="173374" y="185417"/>
                  </a:lnTo>
                  <a:lnTo>
                    <a:pt x="232840" y="205283"/>
                  </a:lnTo>
                  <a:lnTo>
                    <a:pt x="279594" y="234856"/>
                  </a:lnTo>
                  <a:lnTo>
                    <a:pt x="300116" y="255128"/>
                  </a:lnTo>
                  <a:lnTo>
                    <a:pt x="334126" y="314308"/>
                  </a:lnTo>
                  <a:lnTo>
                    <a:pt x="335420" y="357957"/>
                  </a:lnTo>
                  <a:lnTo>
                    <a:pt x="322806" y="396756"/>
                  </a:lnTo>
                  <a:lnTo>
                    <a:pt x="298661" y="424890"/>
                  </a:lnTo>
                  <a:lnTo>
                    <a:pt x="269280" y="448044"/>
                  </a:lnTo>
                  <a:lnTo>
                    <a:pt x="242500" y="456333"/>
                  </a:lnTo>
                  <a:lnTo>
                    <a:pt x="194537" y="461000"/>
                  </a:lnTo>
                  <a:lnTo>
                    <a:pt x="143282" y="462383"/>
                  </a:lnTo>
                  <a:lnTo>
                    <a:pt x="80695" y="462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6232870" y="4032414"/>
            <a:ext cx="1168665" cy="286994"/>
          </a:xfrm>
          <a:custGeom>
            <a:avLst/>
            <a:gdLst/>
            <a:ahLst/>
            <a:cxnLst/>
            <a:rect l="0" t="0" r="0" b="0"/>
            <a:pathLst>
              <a:path w="1168665" h="286994">
                <a:moveTo>
                  <a:pt x="1168664" y="0"/>
                </a:moveTo>
                <a:lnTo>
                  <a:pt x="1159088" y="24047"/>
                </a:lnTo>
                <a:lnTo>
                  <a:pt x="1138999" y="58779"/>
                </a:lnTo>
                <a:lnTo>
                  <a:pt x="1118613" y="114065"/>
                </a:lnTo>
                <a:lnTo>
                  <a:pt x="1099501" y="138822"/>
                </a:lnTo>
                <a:lnTo>
                  <a:pt x="1041796" y="181188"/>
                </a:lnTo>
                <a:lnTo>
                  <a:pt x="984021" y="208506"/>
                </a:lnTo>
                <a:lnTo>
                  <a:pt x="930763" y="227017"/>
                </a:lnTo>
                <a:lnTo>
                  <a:pt x="882115" y="238819"/>
                </a:lnTo>
                <a:lnTo>
                  <a:pt x="827792" y="241496"/>
                </a:lnTo>
                <a:lnTo>
                  <a:pt x="785995" y="236371"/>
                </a:lnTo>
                <a:lnTo>
                  <a:pt x="749564" y="221855"/>
                </a:lnTo>
                <a:lnTo>
                  <a:pt x="699185" y="182253"/>
                </a:lnTo>
                <a:lnTo>
                  <a:pt x="693071" y="181163"/>
                </a:lnTo>
                <a:lnTo>
                  <a:pt x="687826" y="183947"/>
                </a:lnTo>
                <a:lnTo>
                  <a:pt x="645334" y="237473"/>
                </a:lnTo>
                <a:lnTo>
                  <a:pt x="625288" y="245924"/>
                </a:lnTo>
                <a:lnTo>
                  <a:pt x="574289" y="251348"/>
                </a:lnTo>
                <a:lnTo>
                  <a:pt x="513535" y="241056"/>
                </a:lnTo>
                <a:lnTo>
                  <a:pt x="489111" y="233478"/>
                </a:lnTo>
                <a:lnTo>
                  <a:pt x="454366" y="209549"/>
                </a:lnTo>
                <a:lnTo>
                  <a:pt x="403689" y="161377"/>
                </a:lnTo>
                <a:lnTo>
                  <a:pt x="397808" y="161397"/>
                </a:lnTo>
                <a:lnTo>
                  <a:pt x="392717" y="166090"/>
                </a:lnTo>
                <a:lnTo>
                  <a:pt x="368775" y="221815"/>
                </a:lnTo>
                <a:lnTo>
                  <a:pt x="360432" y="241304"/>
                </a:lnTo>
                <a:lnTo>
                  <a:pt x="348925" y="257765"/>
                </a:lnTo>
                <a:lnTo>
                  <a:pt x="329773" y="269760"/>
                </a:lnTo>
                <a:lnTo>
                  <a:pt x="279351" y="286993"/>
                </a:lnTo>
                <a:lnTo>
                  <a:pt x="232639" y="286896"/>
                </a:lnTo>
                <a:lnTo>
                  <a:pt x="169976" y="273163"/>
                </a:lnTo>
                <a:lnTo>
                  <a:pt x="121053" y="253999"/>
                </a:lnTo>
                <a:lnTo>
                  <a:pt x="63861" y="201024"/>
                </a:lnTo>
                <a:lnTo>
                  <a:pt x="14633" y="148410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2583981" y="4085057"/>
            <a:ext cx="793183" cy="422764"/>
            <a:chOff x="2583981" y="4085057"/>
            <a:chExt cx="793183" cy="422764"/>
          </a:xfrm>
        </p:grpSpPr>
        <p:sp>
          <p:nvSpPr>
            <p:cNvPr id="145" name="Freeform 144"/>
            <p:cNvSpPr/>
            <p:nvPr/>
          </p:nvSpPr>
          <p:spPr>
            <a:xfrm>
              <a:off x="2583981" y="4085057"/>
              <a:ext cx="142227" cy="422764"/>
            </a:xfrm>
            <a:custGeom>
              <a:avLst/>
              <a:gdLst/>
              <a:ahLst/>
              <a:cxnLst/>
              <a:rect l="0" t="0" r="0" b="0"/>
              <a:pathLst>
                <a:path w="142227" h="422764">
                  <a:moveTo>
                    <a:pt x="58672" y="0"/>
                  </a:moveTo>
                  <a:lnTo>
                    <a:pt x="43030" y="17980"/>
                  </a:lnTo>
                  <a:lnTo>
                    <a:pt x="20234" y="76693"/>
                  </a:lnTo>
                  <a:lnTo>
                    <a:pt x="9182" y="135728"/>
                  </a:lnTo>
                  <a:lnTo>
                    <a:pt x="6652" y="192797"/>
                  </a:lnTo>
                  <a:lnTo>
                    <a:pt x="4982" y="247959"/>
                  </a:lnTo>
                  <a:lnTo>
                    <a:pt x="0" y="282869"/>
                  </a:lnTo>
                  <a:lnTo>
                    <a:pt x="10593" y="342316"/>
                  </a:lnTo>
                  <a:lnTo>
                    <a:pt x="24955" y="387372"/>
                  </a:lnTo>
                  <a:lnTo>
                    <a:pt x="36277" y="404572"/>
                  </a:lnTo>
                  <a:lnTo>
                    <a:pt x="52228" y="416896"/>
                  </a:lnTo>
                  <a:lnTo>
                    <a:pt x="61395" y="421820"/>
                  </a:lnTo>
                  <a:lnTo>
                    <a:pt x="69846" y="422763"/>
                  </a:lnTo>
                  <a:lnTo>
                    <a:pt x="85475" y="417572"/>
                  </a:lnTo>
                  <a:lnTo>
                    <a:pt x="107427" y="395906"/>
                  </a:lnTo>
                  <a:lnTo>
                    <a:pt x="127400" y="355974"/>
                  </a:lnTo>
                  <a:lnTo>
                    <a:pt x="139491" y="304239"/>
                  </a:lnTo>
                  <a:lnTo>
                    <a:pt x="142226" y="243370"/>
                  </a:lnTo>
                  <a:lnTo>
                    <a:pt x="134361" y="182257"/>
                  </a:lnTo>
                  <a:lnTo>
                    <a:pt x="121542" y="121312"/>
                  </a:lnTo>
                  <a:lnTo>
                    <a:pt x="102156" y="69196"/>
                  </a:lnTo>
                  <a:lnTo>
                    <a:pt x="6920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800580" y="4443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834177" y="4127171"/>
              <a:ext cx="174229" cy="277618"/>
            </a:xfrm>
            <a:custGeom>
              <a:avLst/>
              <a:gdLst/>
              <a:ahLst/>
              <a:cxnLst/>
              <a:rect l="0" t="0" r="0" b="0"/>
              <a:pathLst>
                <a:path w="174229" h="277618">
                  <a:moveTo>
                    <a:pt x="155916" y="0"/>
                  </a:moveTo>
                  <a:lnTo>
                    <a:pt x="97299" y="0"/>
                  </a:lnTo>
                  <a:lnTo>
                    <a:pt x="44295" y="1170"/>
                  </a:lnTo>
                  <a:lnTo>
                    <a:pt x="20909" y="5589"/>
                  </a:lnTo>
                  <a:lnTo>
                    <a:pt x="13268" y="11915"/>
                  </a:lnTo>
                  <a:lnTo>
                    <a:pt x="4779" y="31422"/>
                  </a:lnTo>
                  <a:lnTo>
                    <a:pt x="0" y="68711"/>
                  </a:lnTo>
                  <a:lnTo>
                    <a:pt x="9706" y="125685"/>
                  </a:lnTo>
                  <a:lnTo>
                    <a:pt x="12819" y="136432"/>
                  </a:lnTo>
                  <a:lnTo>
                    <a:pt x="17234" y="141257"/>
                  </a:lnTo>
                  <a:lnTo>
                    <a:pt x="22517" y="142135"/>
                  </a:lnTo>
                  <a:lnTo>
                    <a:pt x="34626" y="136870"/>
                  </a:lnTo>
                  <a:lnTo>
                    <a:pt x="73971" y="113459"/>
                  </a:lnTo>
                  <a:lnTo>
                    <a:pt x="83738" y="113074"/>
                  </a:lnTo>
                  <a:lnTo>
                    <a:pt x="103950" y="118885"/>
                  </a:lnTo>
                  <a:lnTo>
                    <a:pt x="129470" y="135311"/>
                  </a:lnTo>
                  <a:lnTo>
                    <a:pt x="151850" y="160585"/>
                  </a:lnTo>
                  <a:lnTo>
                    <a:pt x="167709" y="190300"/>
                  </a:lnTo>
                  <a:lnTo>
                    <a:pt x="174228" y="226921"/>
                  </a:lnTo>
                  <a:lnTo>
                    <a:pt x="169514" y="250592"/>
                  </a:lnTo>
                  <a:lnTo>
                    <a:pt x="164981" y="261818"/>
                  </a:lnTo>
                  <a:lnTo>
                    <a:pt x="157280" y="269301"/>
                  </a:lnTo>
                  <a:lnTo>
                    <a:pt x="136245" y="277617"/>
                  </a:lnTo>
                  <a:lnTo>
                    <a:pt x="98095" y="276709"/>
                  </a:lnTo>
                  <a:lnTo>
                    <a:pt x="6115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045716" y="4147711"/>
              <a:ext cx="121899" cy="263730"/>
            </a:xfrm>
            <a:custGeom>
              <a:avLst/>
              <a:gdLst/>
              <a:ahLst/>
              <a:cxnLst/>
              <a:rect l="0" t="0" r="0" b="0"/>
              <a:pathLst>
                <a:path w="121899" h="263730">
                  <a:moveTo>
                    <a:pt x="112833" y="105802"/>
                  </a:moveTo>
                  <a:lnTo>
                    <a:pt x="121166" y="68324"/>
                  </a:lnTo>
                  <a:lnTo>
                    <a:pt x="121898" y="56250"/>
                  </a:lnTo>
                  <a:lnTo>
                    <a:pt x="116472" y="36595"/>
                  </a:lnTo>
                  <a:lnTo>
                    <a:pt x="105092" y="20061"/>
                  </a:lnTo>
                  <a:lnTo>
                    <a:pt x="88335" y="4914"/>
                  </a:lnTo>
                  <a:lnTo>
                    <a:pt x="77784" y="1109"/>
                  </a:lnTo>
                  <a:lnTo>
                    <a:pt x="53582" y="0"/>
                  </a:lnTo>
                  <a:lnTo>
                    <a:pt x="33467" y="6526"/>
                  </a:lnTo>
                  <a:lnTo>
                    <a:pt x="24827" y="11542"/>
                  </a:lnTo>
                  <a:lnTo>
                    <a:pt x="12108" y="26474"/>
                  </a:lnTo>
                  <a:lnTo>
                    <a:pt x="3725" y="45978"/>
                  </a:lnTo>
                  <a:lnTo>
                    <a:pt x="0" y="70245"/>
                  </a:lnTo>
                  <a:lnTo>
                    <a:pt x="4583" y="93508"/>
                  </a:lnTo>
                  <a:lnTo>
                    <a:pt x="20317" y="123216"/>
                  </a:lnTo>
                  <a:lnTo>
                    <a:pt x="26589" y="131449"/>
                  </a:lnTo>
                  <a:lnTo>
                    <a:pt x="34280" y="135768"/>
                  </a:lnTo>
                  <a:lnTo>
                    <a:pt x="52184" y="137447"/>
                  </a:lnTo>
                  <a:lnTo>
                    <a:pt x="59532" y="133918"/>
                  </a:lnTo>
                  <a:lnTo>
                    <a:pt x="89335" y="99019"/>
                  </a:lnTo>
                  <a:lnTo>
                    <a:pt x="92488" y="97770"/>
                  </a:lnTo>
                  <a:lnTo>
                    <a:pt x="93421" y="100447"/>
                  </a:lnTo>
                  <a:lnTo>
                    <a:pt x="93677" y="112781"/>
                  </a:lnTo>
                  <a:lnTo>
                    <a:pt x="100937" y="170541"/>
                  </a:lnTo>
                  <a:lnTo>
                    <a:pt x="110458" y="230964"/>
                  </a:lnTo>
                  <a:lnTo>
                    <a:pt x="112833" y="263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221956" y="4148228"/>
              <a:ext cx="155208" cy="308366"/>
            </a:xfrm>
            <a:custGeom>
              <a:avLst/>
              <a:gdLst/>
              <a:ahLst/>
              <a:cxnLst/>
              <a:rect l="0" t="0" r="0" b="0"/>
              <a:pathLst>
                <a:path w="155208" h="308366">
                  <a:moveTo>
                    <a:pt x="94520" y="0"/>
                  </a:moveTo>
                  <a:lnTo>
                    <a:pt x="35904" y="0"/>
                  </a:lnTo>
                  <a:lnTo>
                    <a:pt x="15436" y="6239"/>
                  </a:lnTo>
                  <a:lnTo>
                    <a:pt x="6702" y="11178"/>
                  </a:lnTo>
                  <a:lnTo>
                    <a:pt x="2050" y="19150"/>
                  </a:lnTo>
                  <a:lnTo>
                    <a:pt x="0" y="40486"/>
                  </a:lnTo>
                  <a:lnTo>
                    <a:pt x="11248" y="97662"/>
                  </a:lnTo>
                  <a:lnTo>
                    <a:pt x="14439" y="110731"/>
                  </a:lnTo>
                  <a:lnTo>
                    <a:pt x="21246" y="118274"/>
                  </a:lnTo>
                  <a:lnTo>
                    <a:pt x="30463" y="122133"/>
                  </a:lnTo>
                  <a:lnTo>
                    <a:pt x="91111" y="134193"/>
                  </a:lnTo>
                  <a:lnTo>
                    <a:pt x="114062" y="140749"/>
                  </a:lnTo>
                  <a:lnTo>
                    <a:pt x="122756" y="146475"/>
                  </a:lnTo>
                  <a:lnTo>
                    <a:pt x="135535" y="162196"/>
                  </a:lnTo>
                  <a:lnTo>
                    <a:pt x="149307" y="190778"/>
                  </a:lnTo>
                  <a:lnTo>
                    <a:pt x="155207" y="227062"/>
                  </a:lnTo>
                  <a:lnTo>
                    <a:pt x="151366" y="261860"/>
                  </a:lnTo>
                  <a:lnTo>
                    <a:pt x="142792" y="280548"/>
                  </a:lnTo>
                  <a:lnTo>
                    <a:pt x="137230" y="288808"/>
                  </a:lnTo>
                  <a:lnTo>
                    <a:pt x="121691" y="301104"/>
                  </a:lnTo>
                  <a:lnTo>
                    <a:pt x="112634" y="306021"/>
                  </a:lnTo>
                  <a:lnTo>
                    <a:pt x="90092" y="308365"/>
                  </a:lnTo>
                  <a:lnTo>
                    <a:pt x="57333" y="303107"/>
                  </a:lnTo>
                  <a:lnTo>
                    <a:pt x="3134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67267" y="5085264"/>
            <a:ext cx="1522661" cy="577578"/>
            <a:chOff x="667267" y="5085264"/>
            <a:chExt cx="1522661" cy="577578"/>
          </a:xfrm>
        </p:grpSpPr>
        <p:sp>
          <p:nvSpPr>
            <p:cNvPr id="151" name="Freeform 150"/>
            <p:cNvSpPr/>
            <p:nvPr/>
          </p:nvSpPr>
          <p:spPr>
            <a:xfrm>
              <a:off x="667267" y="5085264"/>
              <a:ext cx="245842" cy="407852"/>
            </a:xfrm>
            <a:custGeom>
              <a:avLst/>
              <a:gdLst/>
              <a:ahLst/>
              <a:cxnLst/>
              <a:rect l="0" t="0" r="0" b="0"/>
              <a:pathLst>
                <a:path w="245842" h="407852">
                  <a:moveTo>
                    <a:pt x="69727" y="0"/>
                  </a:moveTo>
                  <a:lnTo>
                    <a:pt x="51769" y="63427"/>
                  </a:lnTo>
                  <a:lnTo>
                    <a:pt x="40360" y="93662"/>
                  </a:lnTo>
                  <a:lnTo>
                    <a:pt x="9434" y="132755"/>
                  </a:lnTo>
                  <a:lnTo>
                    <a:pt x="4965" y="132957"/>
                  </a:lnTo>
                  <a:lnTo>
                    <a:pt x="1986" y="128412"/>
                  </a:lnTo>
                  <a:lnTo>
                    <a:pt x="0" y="120703"/>
                  </a:lnTo>
                  <a:lnTo>
                    <a:pt x="4032" y="102779"/>
                  </a:lnTo>
                  <a:lnTo>
                    <a:pt x="14793" y="84284"/>
                  </a:lnTo>
                  <a:lnTo>
                    <a:pt x="40582" y="61888"/>
                  </a:lnTo>
                  <a:lnTo>
                    <a:pt x="60284" y="51682"/>
                  </a:lnTo>
                  <a:lnTo>
                    <a:pt x="80738" y="49486"/>
                  </a:lnTo>
                  <a:lnTo>
                    <a:pt x="122465" y="57608"/>
                  </a:lnTo>
                  <a:lnTo>
                    <a:pt x="148394" y="72701"/>
                  </a:lnTo>
                  <a:lnTo>
                    <a:pt x="160453" y="91583"/>
                  </a:lnTo>
                  <a:lnTo>
                    <a:pt x="177725" y="136244"/>
                  </a:lnTo>
                  <a:lnTo>
                    <a:pt x="178948" y="157649"/>
                  </a:lnTo>
                  <a:lnTo>
                    <a:pt x="177636" y="168270"/>
                  </a:lnTo>
                  <a:lnTo>
                    <a:pt x="166820" y="186311"/>
                  </a:lnTo>
                  <a:lnTo>
                    <a:pt x="150314" y="200958"/>
                  </a:lnTo>
                  <a:lnTo>
                    <a:pt x="131280" y="211367"/>
                  </a:lnTo>
                  <a:lnTo>
                    <a:pt x="122461" y="212271"/>
                  </a:lnTo>
                  <a:lnTo>
                    <a:pt x="106423" y="207036"/>
                  </a:lnTo>
                  <a:lnTo>
                    <a:pt x="104719" y="205875"/>
                  </a:lnTo>
                  <a:lnTo>
                    <a:pt x="119090" y="207489"/>
                  </a:lnTo>
                  <a:lnTo>
                    <a:pt x="145574" y="203938"/>
                  </a:lnTo>
                  <a:lnTo>
                    <a:pt x="165438" y="206843"/>
                  </a:lnTo>
                  <a:lnTo>
                    <a:pt x="196352" y="220644"/>
                  </a:lnTo>
                  <a:lnTo>
                    <a:pt x="222149" y="239551"/>
                  </a:lnTo>
                  <a:lnTo>
                    <a:pt x="239022" y="265560"/>
                  </a:lnTo>
                  <a:lnTo>
                    <a:pt x="245841" y="301083"/>
                  </a:lnTo>
                  <a:lnTo>
                    <a:pt x="241197" y="324497"/>
                  </a:lnTo>
                  <a:lnTo>
                    <a:pt x="225428" y="354290"/>
                  </a:lnTo>
                  <a:lnTo>
                    <a:pt x="199139" y="385318"/>
                  </a:lnTo>
                  <a:lnTo>
                    <a:pt x="172802" y="401297"/>
                  </a:lnTo>
                  <a:lnTo>
                    <a:pt x="137183" y="407851"/>
                  </a:lnTo>
                  <a:lnTo>
                    <a:pt x="96993" y="404204"/>
                  </a:lnTo>
                  <a:lnTo>
                    <a:pt x="75606" y="395675"/>
                  </a:lnTo>
                  <a:lnTo>
                    <a:pt x="4867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50278" y="5190549"/>
              <a:ext cx="247071" cy="281939"/>
            </a:xfrm>
            <a:custGeom>
              <a:avLst/>
              <a:gdLst/>
              <a:ahLst/>
              <a:cxnLst/>
              <a:rect l="0" t="0" r="0" b="0"/>
              <a:pathLst>
                <a:path w="247071" h="281939">
                  <a:moveTo>
                    <a:pt x="144685" y="0"/>
                  </a:moveTo>
                  <a:lnTo>
                    <a:pt x="101994" y="3120"/>
                  </a:lnTo>
                  <a:lnTo>
                    <a:pt x="70815" y="14572"/>
                  </a:lnTo>
                  <a:lnTo>
                    <a:pt x="34427" y="39403"/>
                  </a:lnTo>
                  <a:lnTo>
                    <a:pt x="17520" y="65487"/>
                  </a:lnTo>
                  <a:lnTo>
                    <a:pt x="2496" y="114148"/>
                  </a:lnTo>
                  <a:lnTo>
                    <a:pt x="0" y="154965"/>
                  </a:lnTo>
                  <a:lnTo>
                    <a:pt x="9044" y="207558"/>
                  </a:lnTo>
                  <a:lnTo>
                    <a:pt x="16550" y="229119"/>
                  </a:lnTo>
                  <a:lnTo>
                    <a:pt x="27685" y="246500"/>
                  </a:lnTo>
                  <a:lnTo>
                    <a:pt x="43552" y="258904"/>
                  </a:lnTo>
                  <a:lnTo>
                    <a:pt x="82334" y="276399"/>
                  </a:lnTo>
                  <a:lnTo>
                    <a:pt x="124521" y="281938"/>
                  </a:lnTo>
                  <a:lnTo>
                    <a:pt x="162887" y="277990"/>
                  </a:lnTo>
                  <a:lnTo>
                    <a:pt x="196482" y="263821"/>
                  </a:lnTo>
                  <a:lnTo>
                    <a:pt x="223073" y="239216"/>
                  </a:lnTo>
                  <a:lnTo>
                    <a:pt x="240181" y="209699"/>
                  </a:lnTo>
                  <a:lnTo>
                    <a:pt x="247070" y="173137"/>
                  </a:lnTo>
                  <a:lnTo>
                    <a:pt x="243522" y="138257"/>
                  </a:lnTo>
                  <a:lnTo>
                    <a:pt x="217073" y="84411"/>
                  </a:lnTo>
                  <a:lnTo>
                    <a:pt x="202594" y="65592"/>
                  </a:lnTo>
                  <a:lnTo>
                    <a:pt x="16574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305533" y="5137906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48932"/>
                  </a:lnTo>
                  <a:lnTo>
                    <a:pt x="3120" y="96777"/>
                  </a:lnTo>
                  <a:lnTo>
                    <a:pt x="8333" y="147998"/>
                  </a:lnTo>
                  <a:lnTo>
                    <a:pt x="12998" y="197100"/>
                  </a:lnTo>
                  <a:lnTo>
                    <a:pt x="19465" y="255613"/>
                  </a:lnTo>
                  <a:lnTo>
                    <a:pt x="20585" y="303725"/>
                  </a:lnTo>
                  <a:lnTo>
                    <a:pt x="28200" y="360470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526632" y="5169492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5589" y="62092"/>
                  </a:lnTo>
                  <a:lnTo>
                    <a:pt x="10722" y="113477"/>
                  </a:lnTo>
                  <a:lnTo>
                    <a:pt x="18669" y="168687"/>
                  </a:lnTo>
                  <a:lnTo>
                    <a:pt x="27978" y="231441"/>
                  </a:lnTo>
                  <a:lnTo>
                    <a:pt x="30873" y="284926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566890" y="5222134"/>
              <a:ext cx="107142" cy="231628"/>
            </a:xfrm>
            <a:custGeom>
              <a:avLst/>
              <a:gdLst/>
              <a:ahLst/>
              <a:cxnLst/>
              <a:rect l="0" t="0" r="0" b="0"/>
              <a:pathLst>
                <a:path w="107142" h="231628">
                  <a:moveTo>
                    <a:pt x="96612" y="0"/>
                  </a:moveTo>
                  <a:lnTo>
                    <a:pt x="41525" y="49499"/>
                  </a:lnTo>
                  <a:lnTo>
                    <a:pt x="17249" y="70299"/>
                  </a:lnTo>
                  <a:lnTo>
                    <a:pt x="827" y="96868"/>
                  </a:lnTo>
                  <a:lnTo>
                    <a:pt x="0" y="106693"/>
                  </a:lnTo>
                  <a:lnTo>
                    <a:pt x="5320" y="126968"/>
                  </a:lnTo>
                  <a:lnTo>
                    <a:pt x="21470" y="158113"/>
                  </a:lnTo>
                  <a:lnTo>
                    <a:pt x="56293" y="191673"/>
                  </a:lnTo>
                  <a:lnTo>
                    <a:pt x="10714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74031" y="5282335"/>
              <a:ext cx="189028" cy="380507"/>
            </a:xfrm>
            <a:custGeom>
              <a:avLst/>
              <a:gdLst/>
              <a:ahLst/>
              <a:cxnLst/>
              <a:rect l="0" t="0" r="0" b="0"/>
              <a:pathLst>
                <a:path w="189028" h="380507">
                  <a:moveTo>
                    <a:pt x="147399" y="97727"/>
                  </a:moveTo>
                  <a:lnTo>
                    <a:pt x="152988" y="80959"/>
                  </a:lnTo>
                  <a:lnTo>
                    <a:pt x="150874" y="48175"/>
                  </a:lnTo>
                  <a:lnTo>
                    <a:pt x="142704" y="28521"/>
                  </a:lnTo>
                  <a:lnTo>
                    <a:pt x="137250" y="20004"/>
                  </a:lnTo>
                  <a:lnTo>
                    <a:pt x="121831" y="7421"/>
                  </a:lnTo>
                  <a:lnTo>
                    <a:pt x="112806" y="2428"/>
                  </a:lnTo>
                  <a:lnTo>
                    <a:pt x="93420" y="0"/>
                  </a:lnTo>
                  <a:lnTo>
                    <a:pt x="74275" y="3990"/>
                  </a:lnTo>
                  <a:lnTo>
                    <a:pt x="42920" y="25615"/>
                  </a:lnTo>
                  <a:lnTo>
                    <a:pt x="35633" y="32105"/>
                  </a:lnTo>
                  <a:lnTo>
                    <a:pt x="27535" y="51794"/>
                  </a:lnTo>
                  <a:lnTo>
                    <a:pt x="25106" y="76142"/>
                  </a:lnTo>
                  <a:lnTo>
                    <a:pt x="36090" y="138154"/>
                  </a:lnTo>
                  <a:lnTo>
                    <a:pt x="41607" y="146905"/>
                  </a:lnTo>
                  <a:lnTo>
                    <a:pt x="57097" y="159748"/>
                  </a:lnTo>
                  <a:lnTo>
                    <a:pt x="66140" y="162471"/>
                  </a:lnTo>
                  <a:lnTo>
                    <a:pt x="85548" y="162377"/>
                  </a:lnTo>
                  <a:lnTo>
                    <a:pt x="102752" y="155316"/>
                  </a:lnTo>
                  <a:lnTo>
                    <a:pt x="110615" y="150158"/>
                  </a:lnTo>
                  <a:lnTo>
                    <a:pt x="122472" y="135068"/>
                  </a:lnTo>
                  <a:lnTo>
                    <a:pt x="145204" y="96784"/>
                  </a:lnTo>
                  <a:lnTo>
                    <a:pt x="149445" y="94759"/>
                  </a:lnTo>
                  <a:lnTo>
                    <a:pt x="152273" y="98088"/>
                  </a:lnTo>
                  <a:lnTo>
                    <a:pt x="168884" y="159659"/>
                  </a:lnTo>
                  <a:lnTo>
                    <a:pt x="178824" y="220613"/>
                  </a:lnTo>
                  <a:lnTo>
                    <a:pt x="187055" y="271739"/>
                  </a:lnTo>
                  <a:lnTo>
                    <a:pt x="189027" y="331882"/>
                  </a:lnTo>
                  <a:lnTo>
                    <a:pt x="185679" y="343907"/>
                  </a:lnTo>
                  <a:lnTo>
                    <a:pt x="172601" y="363508"/>
                  </a:lnTo>
                  <a:lnTo>
                    <a:pt x="151971" y="373779"/>
                  </a:lnTo>
                  <a:lnTo>
                    <a:pt x="95009" y="380373"/>
                  </a:lnTo>
                  <a:lnTo>
                    <a:pt x="38178" y="380506"/>
                  </a:lnTo>
                  <a:lnTo>
                    <a:pt x="0" y="371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063585" y="522213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084642" y="532741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5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2379440" y="5498070"/>
            <a:ext cx="1432338" cy="94486"/>
          </a:xfrm>
          <a:custGeom>
            <a:avLst/>
            <a:gdLst/>
            <a:ahLst/>
            <a:cxnLst/>
            <a:rect l="0" t="0" r="0" b="0"/>
            <a:pathLst>
              <a:path w="1432338" h="94486">
                <a:moveTo>
                  <a:pt x="0" y="8334"/>
                </a:moveTo>
                <a:lnTo>
                  <a:pt x="37478" y="0"/>
                </a:lnTo>
                <a:lnTo>
                  <a:pt x="72326" y="1575"/>
                </a:lnTo>
                <a:lnTo>
                  <a:pt x="134567" y="7444"/>
                </a:lnTo>
                <a:lnTo>
                  <a:pt x="192871" y="8158"/>
                </a:lnTo>
                <a:lnTo>
                  <a:pt x="243150" y="8282"/>
                </a:lnTo>
                <a:lnTo>
                  <a:pt x="295093" y="8318"/>
                </a:lnTo>
                <a:lnTo>
                  <a:pt x="350647" y="11449"/>
                </a:lnTo>
                <a:lnTo>
                  <a:pt x="408442" y="16666"/>
                </a:lnTo>
                <a:lnTo>
                  <a:pt x="459492" y="18212"/>
                </a:lnTo>
                <a:lnTo>
                  <a:pt x="518663" y="24323"/>
                </a:lnTo>
                <a:lnTo>
                  <a:pt x="576581" y="35625"/>
                </a:lnTo>
                <a:lnTo>
                  <a:pt x="640014" y="42191"/>
                </a:lnTo>
                <a:lnTo>
                  <a:pt x="697951" y="48817"/>
                </a:lnTo>
                <a:lnTo>
                  <a:pt x="760189" y="58566"/>
                </a:lnTo>
                <a:lnTo>
                  <a:pt x="821288" y="69064"/>
                </a:lnTo>
                <a:lnTo>
                  <a:pt x="874571" y="79125"/>
                </a:lnTo>
                <a:lnTo>
                  <a:pt x="935746" y="81459"/>
                </a:lnTo>
                <a:lnTo>
                  <a:pt x="988514" y="87986"/>
                </a:lnTo>
                <a:lnTo>
                  <a:pt x="1045904" y="83556"/>
                </a:lnTo>
                <a:lnTo>
                  <a:pt x="1107630" y="82334"/>
                </a:lnTo>
                <a:lnTo>
                  <a:pt x="1156298" y="82123"/>
                </a:lnTo>
                <a:lnTo>
                  <a:pt x="1207763" y="82060"/>
                </a:lnTo>
                <a:lnTo>
                  <a:pt x="1270320" y="82039"/>
                </a:lnTo>
                <a:lnTo>
                  <a:pt x="1319407" y="82035"/>
                </a:lnTo>
                <a:lnTo>
                  <a:pt x="1381627" y="85153"/>
                </a:lnTo>
                <a:lnTo>
                  <a:pt x="1432337" y="944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5685389" y="4790466"/>
            <a:ext cx="821223" cy="397606"/>
            <a:chOff x="5685389" y="4790466"/>
            <a:chExt cx="821223" cy="397606"/>
          </a:xfrm>
        </p:grpSpPr>
        <p:sp>
          <p:nvSpPr>
            <p:cNvPr id="161" name="Freeform 160"/>
            <p:cNvSpPr/>
            <p:nvPr/>
          </p:nvSpPr>
          <p:spPr>
            <a:xfrm>
              <a:off x="5685389" y="4814644"/>
              <a:ext cx="332930" cy="373428"/>
            </a:xfrm>
            <a:custGeom>
              <a:avLst/>
              <a:gdLst/>
              <a:ahLst/>
              <a:cxnLst/>
              <a:rect l="0" t="0" r="0" b="0"/>
              <a:pathLst>
                <a:path w="332930" h="373428">
                  <a:moveTo>
                    <a:pt x="0" y="17936"/>
                  </a:moveTo>
                  <a:lnTo>
                    <a:pt x="34791" y="3465"/>
                  </a:lnTo>
                  <a:lnTo>
                    <a:pt x="79068" y="0"/>
                  </a:lnTo>
                  <a:lnTo>
                    <a:pt x="121174" y="7033"/>
                  </a:lnTo>
                  <a:lnTo>
                    <a:pt x="156395" y="24584"/>
                  </a:lnTo>
                  <a:lnTo>
                    <a:pt x="186719" y="51491"/>
                  </a:lnTo>
                  <a:lnTo>
                    <a:pt x="199189" y="71454"/>
                  </a:lnTo>
                  <a:lnTo>
                    <a:pt x="202392" y="95144"/>
                  </a:lnTo>
                  <a:lnTo>
                    <a:pt x="198746" y="120101"/>
                  </a:lnTo>
                  <a:lnTo>
                    <a:pt x="183539" y="152712"/>
                  </a:lnTo>
                  <a:lnTo>
                    <a:pt x="170870" y="169863"/>
                  </a:lnTo>
                  <a:lnTo>
                    <a:pt x="144994" y="187084"/>
                  </a:lnTo>
                  <a:lnTo>
                    <a:pt x="142286" y="188023"/>
                  </a:lnTo>
                  <a:lnTo>
                    <a:pt x="148636" y="182828"/>
                  </a:lnTo>
                  <a:lnTo>
                    <a:pt x="183120" y="177927"/>
                  </a:lnTo>
                  <a:lnTo>
                    <a:pt x="219204" y="182064"/>
                  </a:lnTo>
                  <a:lnTo>
                    <a:pt x="252122" y="196288"/>
                  </a:lnTo>
                  <a:lnTo>
                    <a:pt x="301151" y="235777"/>
                  </a:lnTo>
                  <a:lnTo>
                    <a:pt x="322676" y="262246"/>
                  </a:lnTo>
                  <a:lnTo>
                    <a:pt x="330584" y="285226"/>
                  </a:lnTo>
                  <a:lnTo>
                    <a:pt x="332929" y="309867"/>
                  </a:lnTo>
                  <a:lnTo>
                    <a:pt x="330072" y="332517"/>
                  </a:lnTo>
                  <a:lnTo>
                    <a:pt x="325333" y="341130"/>
                  </a:lnTo>
                  <a:lnTo>
                    <a:pt x="310708" y="353821"/>
                  </a:lnTo>
                  <a:lnTo>
                    <a:pt x="282744" y="367542"/>
                  </a:lnTo>
                  <a:lnTo>
                    <a:pt x="241053" y="373427"/>
                  </a:lnTo>
                  <a:lnTo>
                    <a:pt x="202834" y="369581"/>
                  </a:lnTo>
                  <a:lnTo>
                    <a:pt x="139432" y="343024"/>
                  </a:lnTo>
                  <a:lnTo>
                    <a:pt x="105284" y="323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098975" y="4822052"/>
              <a:ext cx="288706" cy="312889"/>
            </a:xfrm>
            <a:custGeom>
              <a:avLst/>
              <a:gdLst/>
              <a:ahLst/>
              <a:cxnLst/>
              <a:rect l="0" t="0" r="0" b="0"/>
              <a:pathLst>
                <a:path w="288706" h="312889">
                  <a:moveTo>
                    <a:pt x="154952" y="0"/>
                  </a:moveTo>
                  <a:lnTo>
                    <a:pt x="130905" y="9575"/>
                  </a:lnTo>
                  <a:lnTo>
                    <a:pt x="72950" y="56116"/>
                  </a:lnTo>
                  <a:lnTo>
                    <a:pt x="35923" y="112978"/>
                  </a:lnTo>
                  <a:lnTo>
                    <a:pt x="6162" y="173671"/>
                  </a:lnTo>
                  <a:lnTo>
                    <a:pt x="0" y="234520"/>
                  </a:lnTo>
                  <a:lnTo>
                    <a:pt x="3416" y="259818"/>
                  </a:lnTo>
                  <a:lnTo>
                    <a:pt x="11954" y="279641"/>
                  </a:lnTo>
                  <a:lnTo>
                    <a:pt x="17506" y="288203"/>
                  </a:lnTo>
                  <a:lnTo>
                    <a:pt x="33034" y="300835"/>
                  </a:lnTo>
                  <a:lnTo>
                    <a:pt x="42088" y="305841"/>
                  </a:lnTo>
                  <a:lnTo>
                    <a:pt x="82776" y="312888"/>
                  </a:lnTo>
                  <a:lnTo>
                    <a:pt x="139352" y="299628"/>
                  </a:lnTo>
                  <a:lnTo>
                    <a:pt x="188655" y="278290"/>
                  </a:lnTo>
                  <a:lnTo>
                    <a:pt x="247431" y="236905"/>
                  </a:lnTo>
                  <a:lnTo>
                    <a:pt x="277031" y="190902"/>
                  </a:lnTo>
                  <a:lnTo>
                    <a:pt x="285249" y="167903"/>
                  </a:lnTo>
                  <a:lnTo>
                    <a:pt x="288705" y="129817"/>
                  </a:lnTo>
                  <a:lnTo>
                    <a:pt x="285368" y="106830"/>
                  </a:lnTo>
                  <a:lnTo>
                    <a:pt x="273746" y="84914"/>
                  </a:lnTo>
                  <a:lnTo>
                    <a:pt x="247472" y="55965"/>
                  </a:lnTo>
                  <a:lnTo>
                    <a:pt x="217460" y="35689"/>
                  </a:lnTo>
                  <a:lnTo>
                    <a:pt x="17600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475026" y="479046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1165" y="157588"/>
                  </a:lnTo>
                  <a:lnTo>
                    <a:pt x="27977" y="211250"/>
                  </a:lnTo>
                  <a:lnTo>
                    <a:pt x="30516" y="260164"/>
                  </a:lnTo>
                  <a:lnTo>
                    <a:pt x="31374" y="319672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6598705" y="5063557"/>
            <a:ext cx="23721" cy="23774"/>
          </a:xfrm>
          <a:custGeom>
            <a:avLst/>
            <a:gdLst/>
            <a:ahLst/>
            <a:cxnLst/>
            <a:rect l="0" t="0" r="0" b="0"/>
            <a:pathLst>
              <a:path w="23721" h="23774">
                <a:moveTo>
                  <a:pt x="23720" y="11178"/>
                </a:moveTo>
                <a:lnTo>
                  <a:pt x="12541" y="0"/>
                </a:lnTo>
                <a:lnTo>
                  <a:pt x="8079" y="217"/>
                </a:lnTo>
                <a:lnTo>
                  <a:pt x="3933" y="3871"/>
                </a:lnTo>
                <a:lnTo>
                  <a:pt x="0" y="9816"/>
                </a:lnTo>
                <a:lnTo>
                  <a:pt x="888" y="14950"/>
                </a:lnTo>
                <a:lnTo>
                  <a:pt x="4989" y="19542"/>
                </a:lnTo>
                <a:lnTo>
                  <a:pt x="11233" y="23773"/>
                </a:lnTo>
                <a:lnTo>
                  <a:pt x="14225" y="23084"/>
                </a:lnTo>
                <a:lnTo>
                  <a:pt x="15050" y="19116"/>
                </a:lnTo>
                <a:lnTo>
                  <a:pt x="14430" y="12961"/>
                </a:lnTo>
                <a:lnTo>
                  <a:pt x="11678" y="11197"/>
                </a:lnTo>
                <a:lnTo>
                  <a:pt x="7503" y="12361"/>
                </a:lnTo>
                <a:lnTo>
                  <a:pt x="2380" y="15476"/>
                </a:lnTo>
                <a:lnTo>
                  <a:pt x="1304" y="15213"/>
                </a:lnTo>
                <a:lnTo>
                  <a:pt x="13191" y="6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5" name="Group 174"/>
          <p:cNvGrpSpPr/>
          <p:nvPr/>
        </p:nvGrpSpPr>
        <p:grpSpPr>
          <a:xfrm>
            <a:off x="6622425" y="4516725"/>
            <a:ext cx="2210985" cy="650876"/>
            <a:chOff x="6622425" y="4516725"/>
            <a:chExt cx="2210985" cy="650876"/>
          </a:xfrm>
        </p:grpSpPr>
        <p:sp>
          <p:nvSpPr>
            <p:cNvPr id="166" name="Freeform 165"/>
            <p:cNvSpPr/>
            <p:nvPr/>
          </p:nvSpPr>
          <p:spPr>
            <a:xfrm>
              <a:off x="6622425" y="4909680"/>
              <a:ext cx="2210985" cy="257921"/>
            </a:xfrm>
            <a:custGeom>
              <a:avLst/>
              <a:gdLst/>
              <a:ahLst/>
              <a:cxnLst/>
              <a:rect l="0" t="0" r="0" b="0"/>
              <a:pathLst>
                <a:path w="2210985" h="257921">
                  <a:moveTo>
                    <a:pt x="0" y="133470"/>
                  </a:moveTo>
                  <a:lnTo>
                    <a:pt x="0" y="155827"/>
                  </a:lnTo>
                  <a:lnTo>
                    <a:pt x="6239" y="173042"/>
                  </a:lnTo>
                  <a:lnTo>
                    <a:pt x="40433" y="233633"/>
                  </a:lnTo>
                  <a:lnTo>
                    <a:pt x="65793" y="250236"/>
                  </a:lnTo>
                  <a:lnTo>
                    <a:pt x="114207" y="257920"/>
                  </a:lnTo>
                  <a:lnTo>
                    <a:pt x="153811" y="256912"/>
                  </a:lnTo>
                  <a:lnTo>
                    <a:pt x="199228" y="236796"/>
                  </a:lnTo>
                  <a:lnTo>
                    <a:pt x="251688" y="196469"/>
                  </a:lnTo>
                  <a:lnTo>
                    <a:pt x="280563" y="168531"/>
                  </a:lnTo>
                  <a:lnTo>
                    <a:pt x="287647" y="166203"/>
                  </a:lnTo>
                  <a:lnTo>
                    <a:pt x="294710" y="166990"/>
                  </a:lnTo>
                  <a:lnTo>
                    <a:pt x="301759" y="169855"/>
                  </a:lnTo>
                  <a:lnTo>
                    <a:pt x="312709" y="182396"/>
                  </a:lnTo>
                  <a:lnTo>
                    <a:pt x="334861" y="213454"/>
                  </a:lnTo>
                  <a:lnTo>
                    <a:pt x="360480" y="229439"/>
                  </a:lnTo>
                  <a:lnTo>
                    <a:pt x="421360" y="252591"/>
                  </a:lnTo>
                  <a:lnTo>
                    <a:pt x="442294" y="253483"/>
                  </a:lnTo>
                  <a:lnTo>
                    <a:pt x="463297" y="248810"/>
                  </a:lnTo>
                  <a:lnTo>
                    <a:pt x="525258" y="220766"/>
                  </a:lnTo>
                  <a:lnTo>
                    <a:pt x="581913" y="175353"/>
                  </a:lnTo>
                  <a:lnTo>
                    <a:pt x="616154" y="147462"/>
                  </a:lnTo>
                  <a:lnTo>
                    <a:pt x="650587" y="96325"/>
                  </a:lnTo>
                  <a:lnTo>
                    <a:pt x="653653" y="95838"/>
                  </a:lnTo>
                  <a:lnTo>
                    <a:pt x="654528" y="100194"/>
                  </a:lnTo>
                  <a:lnTo>
                    <a:pt x="654719" y="116341"/>
                  </a:lnTo>
                  <a:lnTo>
                    <a:pt x="667524" y="165573"/>
                  </a:lnTo>
                  <a:lnTo>
                    <a:pt x="683136" y="191205"/>
                  </a:lnTo>
                  <a:lnTo>
                    <a:pt x="702579" y="213618"/>
                  </a:lnTo>
                  <a:lnTo>
                    <a:pt x="728747" y="229487"/>
                  </a:lnTo>
                  <a:lnTo>
                    <a:pt x="764317" y="236009"/>
                  </a:lnTo>
                  <a:lnTo>
                    <a:pt x="809852" y="229807"/>
                  </a:lnTo>
                  <a:lnTo>
                    <a:pt x="840860" y="219466"/>
                  </a:lnTo>
                  <a:lnTo>
                    <a:pt x="895876" y="182142"/>
                  </a:lnTo>
                  <a:lnTo>
                    <a:pt x="934105" y="151316"/>
                  </a:lnTo>
                  <a:lnTo>
                    <a:pt x="993073" y="88132"/>
                  </a:lnTo>
                  <a:lnTo>
                    <a:pt x="1007175" y="73935"/>
                  </a:lnTo>
                  <a:lnTo>
                    <a:pt x="1011871" y="73893"/>
                  </a:lnTo>
                  <a:lnTo>
                    <a:pt x="1015002" y="78544"/>
                  </a:lnTo>
                  <a:lnTo>
                    <a:pt x="1028845" y="131263"/>
                  </a:lnTo>
                  <a:lnTo>
                    <a:pt x="1040148" y="163232"/>
                  </a:lnTo>
                  <a:lnTo>
                    <a:pt x="1071035" y="202957"/>
                  </a:lnTo>
                  <a:lnTo>
                    <a:pt x="1090958" y="211146"/>
                  </a:lnTo>
                  <a:lnTo>
                    <a:pt x="1114240" y="213616"/>
                  </a:lnTo>
                  <a:lnTo>
                    <a:pt x="1168428" y="202660"/>
                  </a:lnTo>
                  <a:lnTo>
                    <a:pt x="1231626" y="161077"/>
                  </a:lnTo>
                  <a:lnTo>
                    <a:pt x="1291350" y="105376"/>
                  </a:lnTo>
                  <a:lnTo>
                    <a:pt x="1329897" y="45537"/>
                  </a:lnTo>
                  <a:lnTo>
                    <a:pt x="1356257" y="1701"/>
                  </a:lnTo>
                  <a:lnTo>
                    <a:pt x="1361576" y="0"/>
                  </a:lnTo>
                  <a:lnTo>
                    <a:pt x="1366292" y="2376"/>
                  </a:lnTo>
                  <a:lnTo>
                    <a:pt x="1370605" y="7470"/>
                  </a:lnTo>
                  <a:lnTo>
                    <a:pt x="1389550" y="67340"/>
                  </a:lnTo>
                  <a:lnTo>
                    <a:pt x="1397856" y="88871"/>
                  </a:lnTo>
                  <a:lnTo>
                    <a:pt x="1436958" y="143689"/>
                  </a:lnTo>
                  <a:lnTo>
                    <a:pt x="1464967" y="166264"/>
                  </a:lnTo>
                  <a:lnTo>
                    <a:pt x="1516302" y="188857"/>
                  </a:lnTo>
                  <a:lnTo>
                    <a:pt x="1566662" y="195103"/>
                  </a:lnTo>
                  <a:lnTo>
                    <a:pt x="1618551" y="193218"/>
                  </a:lnTo>
                  <a:lnTo>
                    <a:pt x="1640014" y="186931"/>
                  </a:lnTo>
                  <a:lnTo>
                    <a:pt x="1672857" y="163831"/>
                  </a:lnTo>
                  <a:lnTo>
                    <a:pt x="1732160" y="115851"/>
                  </a:lnTo>
                  <a:lnTo>
                    <a:pt x="1782735" y="57232"/>
                  </a:lnTo>
                  <a:lnTo>
                    <a:pt x="1802686" y="34322"/>
                  </a:lnTo>
                  <a:lnTo>
                    <a:pt x="1812319" y="15705"/>
                  </a:lnTo>
                  <a:lnTo>
                    <a:pt x="1817696" y="11676"/>
                  </a:lnTo>
                  <a:lnTo>
                    <a:pt x="1823619" y="11330"/>
                  </a:lnTo>
                  <a:lnTo>
                    <a:pt x="1829908" y="13439"/>
                  </a:lnTo>
                  <a:lnTo>
                    <a:pt x="1835271" y="19524"/>
                  </a:lnTo>
                  <a:lnTo>
                    <a:pt x="1859709" y="80837"/>
                  </a:lnTo>
                  <a:lnTo>
                    <a:pt x="1871636" y="111246"/>
                  </a:lnTo>
                  <a:lnTo>
                    <a:pt x="1883128" y="127882"/>
                  </a:lnTo>
                  <a:lnTo>
                    <a:pt x="1899154" y="139955"/>
                  </a:lnTo>
                  <a:lnTo>
                    <a:pt x="1938038" y="157238"/>
                  </a:lnTo>
                  <a:lnTo>
                    <a:pt x="2001443" y="164026"/>
                  </a:lnTo>
                  <a:lnTo>
                    <a:pt x="2056770" y="159263"/>
                  </a:lnTo>
                  <a:lnTo>
                    <a:pt x="2104353" y="145887"/>
                  </a:lnTo>
                  <a:lnTo>
                    <a:pt x="2144428" y="121928"/>
                  </a:lnTo>
                  <a:lnTo>
                    <a:pt x="2204657" y="65983"/>
                  </a:lnTo>
                  <a:lnTo>
                    <a:pt x="2210984" y="59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682261" y="4707704"/>
              <a:ext cx="241286" cy="269345"/>
            </a:xfrm>
            <a:custGeom>
              <a:avLst/>
              <a:gdLst/>
              <a:ahLst/>
              <a:cxnLst/>
              <a:rect l="0" t="0" r="0" b="0"/>
              <a:pathLst>
                <a:path w="241286" h="269345">
                  <a:moveTo>
                    <a:pt x="55977" y="40648"/>
                  </a:moveTo>
                  <a:lnTo>
                    <a:pt x="39210" y="46237"/>
                  </a:lnTo>
                  <a:lnTo>
                    <a:pt x="24738" y="58340"/>
                  </a:lnTo>
                  <a:lnTo>
                    <a:pt x="11677" y="76587"/>
                  </a:lnTo>
                  <a:lnTo>
                    <a:pt x="1973" y="100295"/>
                  </a:lnTo>
                  <a:lnTo>
                    <a:pt x="0" y="126429"/>
                  </a:lnTo>
                  <a:lnTo>
                    <a:pt x="8265" y="181335"/>
                  </a:lnTo>
                  <a:lnTo>
                    <a:pt x="23383" y="217644"/>
                  </a:lnTo>
                  <a:lnTo>
                    <a:pt x="42680" y="245039"/>
                  </a:lnTo>
                  <a:lnTo>
                    <a:pt x="68805" y="262385"/>
                  </a:lnTo>
                  <a:lnTo>
                    <a:pt x="104362" y="269344"/>
                  </a:lnTo>
                  <a:lnTo>
                    <a:pt x="124665" y="264733"/>
                  </a:lnTo>
                  <a:lnTo>
                    <a:pt x="162352" y="242709"/>
                  </a:lnTo>
                  <a:lnTo>
                    <a:pt x="195186" y="207423"/>
                  </a:lnTo>
                  <a:lnTo>
                    <a:pt x="231298" y="156240"/>
                  </a:lnTo>
                  <a:lnTo>
                    <a:pt x="239182" y="132187"/>
                  </a:lnTo>
                  <a:lnTo>
                    <a:pt x="241285" y="119221"/>
                  </a:lnTo>
                  <a:lnTo>
                    <a:pt x="237381" y="92337"/>
                  </a:lnTo>
                  <a:lnTo>
                    <a:pt x="209327" y="31380"/>
                  </a:lnTo>
                  <a:lnTo>
                    <a:pt x="195882" y="9623"/>
                  </a:lnTo>
                  <a:lnTo>
                    <a:pt x="185512" y="3587"/>
                  </a:lnTo>
                  <a:lnTo>
                    <a:pt x="158392" y="0"/>
                  </a:lnTo>
                  <a:lnTo>
                    <a:pt x="133081" y="5425"/>
                  </a:lnTo>
                  <a:lnTo>
                    <a:pt x="98091" y="19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014704" y="4703468"/>
              <a:ext cx="195176" cy="258292"/>
            </a:xfrm>
            <a:custGeom>
              <a:avLst/>
              <a:gdLst/>
              <a:ahLst/>
              <a:cxnLst/>
              <a:rect l="0" t="0" r="0" b="0"/>
              <a:pathLst>
                <a:path w="195176" h="258292">
                  <a:moveTo>
                    <a:pt x="102560" y="2770"/>
                  </a:moveTo>
                  <a:lnTo>
                    <a:pt x="43997" y="57857"/>
                  </a:lnTo>
                  <a:lnTo>
                    <a:pt x="11067" y="116710"/>
                  </a:lnTo>
                  <a:lnTo>
                    <a:pt x="3405" y="139978"/>
                  </a:lnTo>
                  <a:lnTo>
                    <a:pt x="0" y="165917"/>
                  </a:lnTo>
                  <a:lnTo>
                    <a:pt x="9261" y="206828"/>
                  </a:lnTo>
                  <a:lnTo>
                    <a:pt x="23660" y="228383"/>
                  </a:lnTo>
                  <a:lnTo>
                    <a:pt x="41757" y="244592"/>
                  </a:lnTo>
                  <a:lnTo>
                    <a:pt x="61498" y="255696"/>
                  </a:lnTo>
                  <a:lnTo>
                    <a:pt x="85090" y="258291"/>
                  </a:lnTo>
                  <a:lnTo>
                    <a:pt x="108834" y="254375"/>
                  </a:lnTo>
                  <a:lnTo>
                    <a:pt x="135354" y="239017"/>
                  </a:lnTo>
                  <a:lnTo>
                    <a:pt x="150671" y="226312"/>
                  </a:lnTo>
                  <a:lnTo>
                    <a:pt x="166858" y="194827"/>
                  </a:lnTo>
                  <a:lnTo>
                    <a:pt x="186475" y="136856"/>
                  </a:lnTo>
                  <a:lnTo>
                    <a:pt x="195175" y="82938"/>
                  </a:lnTo>
                  <a:lnTo>
                    <a:pt x="191093" y="46800"/>
                  </a:lnTo>
                  <a:lnTo>
                    <a:pt x="182462" y="27799"/>
                  </a:lnTo>
                  <a:lnTo>
                    <a:pt x="176884" y="19456"/>
                  </a:lnTo>
                  <a:lnTo>
                    <a:pt x="158210" y="7066"/>
                  </a:lnTo>
                  <a:lnTo>
                    <a:pt x="135482" y="0"/>
                  </a:lnTo>
                  <a:lnTo>
                    <a:pt x="92031" y="2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03087" y="4691354"/>
              <a:ext cx="154838" cy="215465"/>
            </a:xfrm>
            <a:custGeom>
              <a:avLst/>
              <a:gdLst/>
              <a:ahLst/>
              <a:cxnLst/>
              <a:rect l="0" t="0" r="0" b="0"/>
              <a:pathLst>
                <a:path w="154838" h="215465">
                  <a:moveTo>
                    <a:pt x="30032" y="4355"/>
                  </a:moveTo>
                  <a:lnTo>
                    <a:pt x="14391" y="22336"/>
                  </a:lnTo>
                  <a:lnTo>
                    <a:pt x="6313" y="39253"/>
                  </a:lnTo>
                  <a:lnTo>
                    <a:pt x="0" y="94350"/>
                  </a:lnTo>
                  <a:lnTo>
                    <a:pt x="1873" y="148388"/>
                  </a:lnTo>
                  <a:lnTo>
                    <a:pt x="8158" y="170145"/>
                  </a:lnTo>
                  <a:lnTo>
                    <a:pt x="18750" y="187614"/>
                  </a:lnTo>
                  <a:lnTo>
                    <a:pt x="43456" y="210603"/>
                  </a:lnTo>
                  <a:lnTo>
                    <a:pt x="53019" y="214383"/>
                  </a:lnTo>
                  <a:lnTo>
                    <a:pt x="73004" y="215464"/>
                  </a:lnTo>
                  <a:lnTo>
                    <a:pt x="109575" y="203907"/>
                  </a:lnTo>
                  <a:lnTo>
                    <a:pt x="130115" y="188972"/>
                  </a:lnTo>
                  <a:lnTo>
                    <a:pt x="138868" y="180075"/>
                  </a:lnTo>
                  <a:lnTo>
                    <a:pt x="148593" y="154593"/>
                  </a:lnTo>
                  <a:lnTo>
                    <a:pt x="154837" y="96163"/>
                  </a:lnTo>
                  <a:lnTo>
                    <a:pt x="150330" y="53655"/>
                  </a:lnTo>
                  <a:lnTo>
                    <a:pt x="135996" y="17013"/>
                  </a:lnTo>
                  <a:lnTo>
                    <a:pt x="127581" y="9284"/>
                  </a:lnTo>
                  <a:lnTo>
                    <a:pt x="105753" y="697"/>
                  </a:lnTo>
                  <a:lnTo>
                    <a:pt x="83573" y="0"/>
                  </a:lnTo>
                  <a:lnTo>
                    <a:pt x="40560" y="4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703859" y="4685181"/>
              <a:ext cx="55645" cy="178985"/>
            </a:xfrm>
            <a:custGeom>
              <a:avLst/>
              <a:gdLst/>
              <a:ahLst/>
              <a:cxnLst/>
              <a:rect l="0" t="0" r="0" b="0"/>
              <a:pathLst>
                <a:path w="55645" h="178985">
                  <a:moveTo>
                    <a:pt x="55644" y="0"/>
                  </a:moveTo>
                  <a:lnTo>
                    <a:pt x="20897" y="37086"/>
                  </a:lnTo>
                  <a:lnTo>
                    <a:pt x="0" y="84953"/>
                  </a:lnTo>
                  <a:lnTo>
                    <a:pt x="1195" y="139786"/>
                  </a:lnTo>
                  <a:lnTo>
                    <a:pt x="300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696331" y="4698182"/>
              <a:ext cx="202394" cy="229155"/>
            </a:xfrm>
            <a:custGeom>
              <a:avLst/>
              <a:gdLst/>
              <a:ahLst/>
              <a:cxnLst/>
              <a:rect l="0" t="0" r="0" b="0"/>
              <a:pathLst>
                <a:path w="202394" h="229155">
                  <a:moveTo>
                    <a:pt x="157928" y="229154"/>
                  </a:moveTo>
                  <a:lnTo>
                    <a:pt x="187236" y="199846"/>
                  </a:lnTo>
                  <a:lnTo>
                    <a:pt x="201837" y="162889"/>
                  </a:lnTo>
                  <a:lnTo>
                    <a:pt x="202393" y="114894"/>
                  </a:lnTo>
                  <a:lnTo>
                    <a:pt x="195150" y="74806"/>
                  </a:lnTo>
                  <a:lnTo>
                    <a:pt x="174416" y="40702"/>
                  </a:lnTo>
                  <a:lnTo>
                    <a:pt x="155897" y="25295"/>
                  </a:lnTo>
                  <a:lnTo>
                    <a:pt x="115413" y="5872"/>
                  </a:lnTo>
                  <a:lnTo>
                    <a:pt x="78520" y="0"/>
                  </a:lnTo>
                  <a:lnTo>
                    <a:pt x="19598" y="6187"/>
                  </a:lnTo>
                  <a:lnTo>
                    <a:pt x="0" y="8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029956" y="4600953"/>
              <a:ext cx="228394" cy="255524"/>
            </a:xfrm>
            <a:custGeom>
              <a:avLst/>
              <a:gdLst/>
              <a:ahLst/>
              <a:cxnLst/>
              <a:rect l="0" t="0" r="0" b="0"/>
              <a:pathLst>
                <a:path w="228394" h="255524">
                  <a:moveTo>
                    <a:pt x="119101" y="21057"/>
                  </a:moveTo>
                  <a:lnTo>
                    <a:pt x="76409" y="35629"/>
                  </a:lnTo>
                  <a:lnTo>
                    <a:pt x="40348" y="60460"/>
                  </a:lnTo>
                  <a:lnTo>
                    <a:pt x="11864" y="103536"/>
                  </a:lnTo>
                  <a:lnTo>
                    <a:pt x="2030" y="125565"/>
                  </a:lnTo>
                  <a:lnTo>
                    <a:pt x="0" y="150173"/>
                  </a:lnTo>
                  <a:lnTo>
                    <a:pt x="4166" y="176708"/>
                  </a:lnTo>
                  <a:lnTo>
                    <a:pt x="19665" y="215615"/>
                  </a:lnTo>
                  <a:lnTo>
                    <a:pt x="32403" y="234649"/>
                  </a:lnTo>
                  <a:lnTo>
                    <a:pt x="48983" y="247788"/>
                  </a:lnTo>
                  <a:lnTo>
                    <a:pt x="58317" y="252929"/>
                  </a:lnTo>
                  <a:lnTo>
                    <a:pt x="81167" y="255523"/>
                  </a:lnTo>
                  <a:lnTo>
                    <a:pt x="128376" y="247656"/>
                  </a:lnTo>
                  <a:lnTo>
                    <a:pt x="155254" y="232607"/>
                  </a:lnTo>
                  <a:lnTo>
                    <a:pt x="185297" y="196985"/>
                  </a:lnTo>
                  <a:lnTo>
                    <a:pt x="215224" y="138086"/>
                  </a:lnTo>
                  <a:lnTo>
                    <a:pt x="227260" y="105645"/>
                  </a:lnTo>
                  <a:lnTo>
                    <a:pt x="228393" y="84388"/>
                  </a:lnTo>
                  <a:lnTo>
                    <a:pt x="223827" y="64412"/>
                  </a:lnTo>
                  <a:lnTo>
                    <a:pt x="213999" y="47735"/>
                  </a:lnTo>
                  <a:lnTo>
                    <a:pt x="189723" y="25192"/>
                  </a:lnTo>
                  <a:lnTo>
                    <a:pt x="152418" y="6189"/>
                  </a:lnTo>
                  <a:lnTo>
                    <a:pt x="1296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513018" y="4516725"/>
              <a:ext cx="249983" cy="253526"/>
            </a:xfrm>
            <a:custGeom>
              <a:avLst/>
              <a:gdLst/>
              <a:ahLst/>
              <a:cxnLst/>
              <a:rect l="0" t="0" r="0" b="0"/>
              <a:pathLst>
                <a:path w="249983" h="253526">
                  <a:moveTo>
                    <a:pt x="141407" y="52642"/>
                  </a:moveTo>
                  <a:lnTo>
                    <a:pt x="130228" y="41464"/>
                  </a:lnTo>
                  <a:lnTo>
                    <a:pt x="109143" y="39096"/>
                  </a:lnTo>
                  <a:lnTo>
                    <a:pt x="83783" y="43112"/>
                  </a:lnTo>
                  <a:lnTo>
                    <a:pt x="56353" y="58527"/>
                  </a:lnTo>
                  <a:lnTo>
                    <a:pt x="40824" y="71246"/>
                  </a:lnTo>
                  <a:lnTo>
                    <a:pt x="24516" y="97149"/>
                  </a:lnTo>
                  <a:lnTo>
                    <a:pt x="4857" y="150834"/>
                  </a:lnTo>
                  <a:lnTo>
                    <a:pt x="0" y="175832"/>
                  </a:lnTo>
                  <a:lnTo>
                    <a:pt x="1740" y="198641"/>
                  </a:lnTo>
                  <a:lnTo>
                    <a:pt x="9533" y="217356"/>
                  </a:lnTo>
                  <a:lnTo>
                    <a:pt x="14886" y="225623"/>
                  </a:lnTo>
                  <a:lnTo>
                    <a:pt x="44778" y="248435"/>
                  </a:lnTo>
                  <a:lnTo>
                    <a:pt x="69995" y="253525"/>
                  </a:lnTo>
                  <a:lnTo>
                    <a:pt x="118722" y="247261"/>
                  </a:lnTo>
                  <a:lnTo>
                    <a:pt x="160972" y="226353"/>
                  </a:lnTo>
                  <a:lnTo>
                    <a:pt x="213714" y="184679"/>
                  </a:lnTo>
                  <a:lnTo>
                    <a:pt x="234502" y="146444"/>
                  </a:lnTo>
                  <a:lnTo>
                    <a:pt x="249873" y="105096"/>
                  </a:lnTo>
                  <a:lnTo>
                    <a:pt x="249982" y="95801"/>
                  </a:lnTo>
                  <a:lnTo>
                    <a:pt x="243865" y="79233"/>
                  </a:lnTo>
                  <a:lnTo>
                    <a:pt x="227267" y="56752"/>
                  </a:lnTo>
                  <a:lnTo>
                    <a:pt x="201941" y="35273"/>
                  </a:lnTo>
                  <a:lnTo>
                    <a:pt x="146375" y="11476"/>
                  </a:lnTo>
                  <a:lnTo>
                    <a:pt x="1203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717388" y="4853637"/>
              <a:ext cx="136872" cy="51391"/>
            </a:xfrm>
            <a:custGeom>
              <a:avLst/>
              <a:gdLst/>
              <a:ahLst/>
              <a:cxnLst/>
              <a:rect l="0" t="0" r="0" b="0"/>
              <a:pathLst>
                <a:path w="136872" h="51391">
                  <a:moveTo>
                    <a:pt x="0" y="0"/>
                  </a:moveTo>
                  <a:lnTo>
                    <a:pt x="5590" y="16768"/>
                  </a:lnTo>
                  <a:lnTo>
                    <a:pt x="17692" y="31239"/>
                  </a:lnTo>
                  <a:lnTo>
                    <a:pt x="25833" y="38374"/>
                  </a:lnTo>
                  <a:lnTo>
                    <a:pt x="47356" y="46301"/>
                  </a:lnTo>
                  <a:lnTo>
                    <a:pt x="99302" y="51390"/>
                  </a:lnTo>
                  <a:lnTo>
                    <a:pt x="117444" y="48966"/>
                  </a:lnTo>
                  <a:lnTo>
                    <a:pt x="13687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2324679" y="5085264"/>
            <a:ext cx="1400179" cy="568540"/>
            <a:chOff x="2324679" y="5085264"/>
            <a:chExt cx="1400179" cy="568540"/>
          </a:xfrm>
        </p:grpSpPr>
        <p:sp>
          <p:nvSpPr>
            <p:cNvPr id="176" name="Freeform 175"/>
            <p:cNvSpPr/>
            <p:nvPr/>
          </p:nvSpPr>
          <p:spPr>
            <a:xfrm>
              <a:off x="2324679" y="5085264"/>
              <a:ext cx="207925" cy="353075"/>
            </a:xfrm>
            <a:custGeom>
              <a:avLst/>
              <a:gdLst/>
              <a:ahLst/>
              <a:cxnLst/>
              <a:rect l="0" t="0" r="0" b="0"/>
              <a:pathLst>
                <a:path w="207925" h="353075">
                  <a:moveTo>
                    <a:pt x="96875" y="0"/>
                  </a:moveTo>
                  <a:lnTo>
                    <a:pt x="80107" y="5589"/>
                  </a:lnTo>
                  <a:lnTo>
                    <a:pt x="65636" y="17692"/>
                  </a:lnTo>
                  <a:lnTo>
                    <a:pt x="16177" y="69993"/>
                  </a:lnTo>
                  <a:lnTo>
                    <a:pt x="10321" y="71229"/>
                  </a:lnTo>
                  <a:lnTo>
                    <a:pt x="5247" y="68543"/>
                  </a:lnTo>
                  <a:lnTo>
                    <a:pt x="695" y="63243"/>
                  </a:lnTo>
                  <a:lnTo>
                    <a:pt x="0" y="56200"/>
                  </a:lnTo>
                  <a:lnTo>
                    <a:pt x="5466" y="39015"/>
                  </a:lnTo>
                  <a:lnTo>
                    <a:pt x="27287" y="15199"/>
                  </a:lnTo>
                  <a:lnTo>
                    <a:pt x="36445" y="11303"/>
                  </a:lnTo>
                  <a:lnTo>
                    <a:pt x="55979" y="10093"/>
                  </a:lnTo>
                  <a:lnTo>
                    <a:pt x="86707" y="15988"/>
                  </a:lnTo>
                  <a:lnTo>
                    <a:pt x="94776" y="21187"/>
                  </a:lnTo>
                  <a:lnTo>
                    <a:pt x="106860" y="36323"/>
                  </a:lnTo>
                  <a:lnTo>
                    <a:pt x="120241" y="70164"/>
                  </a:lnTo>
                  <a:lnTo>
                    <a:pt x="121688" y="93185"/>
                  </a:lnTo>
                  <a:lnTo>
                    <a:pt x="117262" y="115115"/>
                  </a:lnTo>
                  <a:lnTo>
                    <a:pt x="101616" y="146022"/>
                  </a:lnTo>
                  <a:lnTo>
                    <a:pt x="80992" y="170518"/>
                  </a:lnTo>
                  <a:lnTo>
                    <a:pt x="59024" y="187914"/>
                  </a:lnTo>
                  <a:lnTo>
                    <a:pt x="58773" y="187277"/>
                  </a:lnTo>
                  <a:lnTo>
                    <a:pt x="60945" y="184513"/>
                  </a:lnTo>
                  <a:lnTo>
                    <a:pt x="65903" y="183840"/>
                  </a:lnTo>
                  <a:lnTo>
                    <a:pt x="80770" y="186212"/>
                  </a:lnTo>
                  <a:lnTo>
                    <a:pt x="139424" y="218532"/>
                  </a:lnTo>
                  <a:lnTo>
                    <a:pt x="180019" y="247021"/>
                  </a:lnTo>
                  <a:lnTo>
                    <a:pt x="196609" y="265375"/>
                  </a:lnTo>
                  <a:lnTo>
                    <a:pt x="205542" y="291469"/>
                  </a:lnTo>
                  <a:lnTo>
                    <a:pt x="207924" y="306617"/>
                  </a:lnTo>
                  <a:lnTo>
                    <a:pt x="204833" y="319055"/>
                  </a:lnTo>
                  <a:lnTo>
                    <a:pt x="188920" y="339114"/>
                  </a:lnTo>
                  <a:lnTo>
                    <a:pt x="166250" y="349589"/>
                  </a:lnTo>
                  <a:lnTo>
                    <a:pt x="140576" y="353074"/>
                  </a:lnTo>
                  <a:lnTo>
                    <a:pt x="99815" y="347290"/>
                  </a:lnTo>
                  <a:lnTo>
                    <a:pt x="50359" y="328087"/>
                  </a:lnTo>
                  <a:lnTo>
                    <a:pt x="2317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561164" y="5137906"/>
              <a:ext cx="221551" cy="239943"/>
            </a:xfrm>
            <a:custGeom>
              <a:avLst/>
              <a:gdLst/>
              <a:ahLst/>
              <a:cxnLst/>
              <a:rect l="0" t="0" r="0" b="0"/>
              <a:pathLst>
                <a:path w="221551" h="239943">
                  <a:moveTo>
                    <a:pt x="92017" y="0"/>
                  </a:moveTo>
                  <a:lnTo>
                    <a:pt x="60735" y="9576"/>
                  </a:lnTo>
                  <a:lnTo>
                    <a:pt x="36995" y="27534"/>
                  </a:lnTo>
                  <a:lnTo>
                    <a:pt x="16312" y="54562"/>
                  </a:lnTo>
                  <a:lnTo>
                    <a:pt x="6508" y="74553"/>
                  </a:lnTo>
                  <a:lnTo>
                    <a:pt x="0" y="116717"/>
                  </a:lnTo>
                  <a:lnTo>
                    <a:pt x="6207" y="167725"/>
                  </a:lnTo>
                  <a:lnTo>
                    <a:pt x="16549" y="205544"/>
                  </a:lnTo>
                  <a:lnTo>
                    <a:pt x="27670" y="224324"/>
                  </a:lnTo>
                  <a:lnTo>
                    <a:pt x="36251" y="230268"/>
                  </a:lnTo>
                  <a:lnTo>
                    <a:pt x="58263" y="236872"/>
                  </a:lnTo>
                  <a:lnTo>
                    <a:pt x="117758" y="239942"/>
                  </a:lnTo>
                  <a:lnTo>
                    <a:pt x="159175" y="232271"/>
                  </a:lnTo>
                  <a:lnTo>
                    <a:pt x="187305" y="215700"/>
                  </a:lnTo>
                  <a:lnTo>
                    <a:pt x="202997" y="202712"/>
                  </a:lnTo>
                  <a:lnTo>
                    <a:pt x="219397" y="176656"/>
                  </a:lnTo>
                  <a:lnTo>
                    <a:pt x="221550" y="150654"/>
                  </a:lnTo>
                  <a:lnTo>
                    <a:pt x="217437" y="121940"/>
                  </a:lnTo>
                  <a:lnTo>
                    <a:pt x="189237" y="63978"/>
                  </a:lnTo>
                  <a:lnTo>
                    <a:pt x="14465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874279" y="5127378"/>
              <a:ext cx="9066" cy="252685"/>
            </a:xfrm>
            <a:custGeom>
              <a:avLst/>
              <a:gdLst/>
              <a:ahLst/>
              <a:cxnLst/>
              <a:rect l="0" t="0" r="0" b="0"/>
              <a:pathLst>
                <a:path w="9066" h="25268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5214"/>
                  </a:lnTo>
                  <a:lnTo>
                    <a:pt x="9065" y="213543"/>
                  </a:lnTo>
                  <a:lnTo>
                    <a:pt x="6759" y="23255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979564" y="5411647"/>
              <a:ext cx="45941" cy="168457"/>
            </a:xfrm>
            <a:custGeom>
              <a:avLst/>
              <a:gdLst/>
              <a:ahLst/>
              <a:cxnLst/>
              <a:rect l="0" t="0" r="0" b="0"/>
              <a:pathLst>
                <a:path w="45941" h="168457">
                  <a:moveTo>
                    <a:pt x="10529" y="0"/>
                  </a:moveTo>
                  <a:lnTo>
                    <a:pt x="20104" y="24047"/>
                  </a:lnTo>
                  <a:lnTo>
                    <a:pt x="40193" y="58779"/>
                  </a:lnTo>
                  <a:lnTo>
                    <a:pt x="45940" y="83446"/>
                  </a:lnTo>
                  <a:lnTo>
                    <a:pt x="44594" y="110007"/>
                  </a:lnTo>
                  <a:lnTo>
                    <a:pt x="36977" y="131170"/>
                  </a:lnTo>
                  <a:lnTo>
                    <a:pt x="25793" y="14720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129099" y="5137906"/>
              <a:ext cx="148083" cy="282485"/>
            </a:xfrm>
            <a:custGeom>
              <a:avLst/>
              <a:gdLst/>
              <a:ahLst/>
              <a:cxnLst/>
              <a:rect l="0" t="0" r="0" b="0"/>
              <a:pathLst>
                <a:path w="148083" h="282485">
                  <a:moveTo>
                    <a:pt x="82092" y="0"/>
                  </a:moveTo>
                  <a:lnTo>
                    <a:pt x="58046" y="9576"/>
                  </a:lnTo>
                  <a:lnTo>
                    <a:pt x="43719" y="20244"/>
                  </a:lnTo>
                  <a:lnTo>
                    <a:pt x="28088" y="44993"/>
                  </a:lnTo>
                  <a:lnTo>
                    <a:pt x="8676" y="106589"/>
                  </a:lnTo>
                  <a:lnTo>
                    <a:pt x="0" y="161695"/>
                  </a:lnTo>
                  <a:lnTo>
                    <a:pt x="4086" y="198038"/>
                  </a:lnTo>
                  <a:lnTo>
                    <a:pt x="30731" y="260754"/>
                  </a:lnTo>
                  <a:lnTo>
                    <a:pt x="37323" y="272102"/>
                  </a:lnTo>
                  <a:lnTo>
                    <a:pt x="46397" y="278498"/>
                  </a:lnTo>
                  <a:lnTo>
                    <a:pt x="68957" y="282484"/>
                  </a:lnTo>
                  <a:lnTo>
                    <a:pt x="88343" y="277237"/>
                  </a:lnTo>
                  <a:lnTo>
                    <a:pt x="119852" y="254805"/>
                  </a:lnTo>
                  <a:lnTo>
                    <a:pt x="131240" y="235299"/>
                  </a:lnTo>
                  <a:lnTo>
                    <a:pt x="148082" y="184649"/>
                  </a:lnTo>
                  <a:lnTo>
                    <a:pt x="147918" y="143489"/>
                  </a:lnTo>
                  <a:lnTo>
                    <a:pt x="137383" y="88828"/>
                  </a:lnTo>
                  <a:lnTo>
                    <a:pt x="124206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313041" y="5169492"/>
              <a:ext cx="111376" cy="236387"/>
            </a:xfrm>
            <a:custGeom>
              <a:avLst/>
              <a:gdLst/>
              <a:ahLst/>
              <a:cxnLst/>
              <a:rect l="0" t="0" r="0" b="0"/>
              <a:pathLst>
                <a:path w="111376" h="236387">
                  <a:moveTo>
                    <a:pt x="45549" y="10529"/>
                  </a:moveTo>
                  <a:lnTo>
                    <a:pt x="29908" y="28509"/>
                  </a:lnTo>
                  <a:lnTo>
                    <a:pt x="7112" y="84882"/>
                  </a:lnTo>
                  <a:lnTo>
                    <a:pt x="0" y="105576"/>
                  </a:lnTo>
                  <a:lnTo>
                    <a:pt x="598" y="142546"/>
                  </a:lnTo>
                  <a:lnTo>
                    <a:pt x="12450" y="201856"/>
                  </a:lnTo>
                  <a:lnTo>
                    <a:pt x="23430" y="222685"/>
                  </a:lnTo>
                  <a:lnTo>
                    <a:pt x="31973" y="229175"/>
                  </a:lnTo>
                  <a:lnTo>
                    <a:pt x="53943" y="236386"/>
                  </a:lnTo>
                  <a:lnTo>
                    <a:pt x="64014" y="234800"/>
                  </a:lnTo>
                  <a:lnTo>
                    <a:pt x="81442" y="223678"/>
                  </a:lnTo>
                  <a:lnTo>
                    <a:pt x="98818" y="197686"/>
                  </a:lnTo>
                  <a:lnTo>
                    <a:pt x="111375" y="156580"/>
                  </a:lnTo>
                  <a:lnTo>
                    <a:pt x="111327" y="101766"/>
                  </a:lnTo>
                  <a:lnTo>
                    <a:pt x="100830" y="45578"/>
                  </a:lnTo>
                  <a:lnTo>
                    <a:pt x="90915" y="15064"/>
                  </a:lnTo>
                  <a:lnTo>
                    <a:pt x="771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475554" y="5180021"/>
              <a:ext cx="118861" cy="213590"/>
            </a:xfrm>
            <a:custGeom>
              <a:avLst/>
              <a:gdLst/>
              <a:ahLst/>
              <a:cxnLst/>
              <a:rect l="0" t="0" r="0" b="0"/>
              <a:pathLst>
                <a:path w="118861" h="213590">
                  <a:moveTo>
                    <a:pt x="51492" y="0"/>
                  </a:moveTo>
                  <a:lnTo>
                    <a:pt x="16745" y="37086"/>
                  </a:lnTo>
                  <a:lnTo>
                    <a:pt x="7583" y="55086"/>
                  </a:lnTo>
                  <a:lnTo>
                    <a:pt x="0" y="117059"/>
                  </a:lnTo>
                  <a:lnTo>
                    <a:pt x="2310" y="155176"/>
                  </a:lnTo>
                  <a:lnTo>
                    <a:pt x="8576" y="176591"/>
                  </a:lnTo>
                  <a:lnTo>
                    <a:pt x="19160" y="193908"/>
                  </a:lnTo>
                  <a:lnTo>
                    <a:pt x="34783" y="206284"/>
                  </a:lnTo>
                  <a:lnTo>
                    <a:pt x="43862" y="211222"/>
                  </a:lnTo>
                  <a:lnTo>
                    <a:pt x="63309" y="213589"/>
                  </a:lnTo>
                  <a:lnTo>
                    <a:pt x="73408" y="212582"/>
                  </a:lnTo>
                  <a:lnTo>
                    <a:pt x="90869" y="202105"/>
                  </a:lnTo>
                  <a:lnTo>
                    <a:pt x="98800" y="194398"/>
                  </a:lnTo>
                  <a:lnTo>
                    <a:pt x="107613" y="173356"/>
                  </a:lnTo>
                  <a:lnTo>
                    <a:pt x="118860" y="121720"/>
                  </a:lnTo>
                  <a:lnTo>
                    <a:pt x="117727" y="80389"/>
                  </a:lnTo>
                  <a:lnTo>
                    <a:pt x="109982" y="44096"/>
                  </a:lnTo>
                  <a:lnTo>
                    <a:pt x="100494" y="28176"/>
                  </a:lnTo>
                  <a:lnTo>
                    <a:pt x="8307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663917" y="5464290"/>
              <a:ext cx="60941" cy="189514"/>
            </a:xfrm>
            <a:custGeom>
              <a:avLst/>
              <a:gdLst/>
              <a:ahLst/>
              <a:cxnLst/>
              <a:rect l="0" t="0" r="0" b="0"/>
              <a:pathLst>
                <a:path w="60941" h="189514">
                  <a:moveTo>
                    <a:pt x="0" y="0"/>
                  </a:moveTo>
                  <a:lnTo>
                    <a:pt x="34747" y="37086"/>
                  </a:lnTo>
                  <a:lnTo>
                    <a:pt x="55644" y="84953"/>
                  </a:lnTo>
                  <a:lnTo>
                    <a:pt x="60940" y="121617"/>
                  </a:lnTo>
                  <a:lnTo>
                    <a:pt x="55940" y="145299"/>
                  </a:lnTo>
                  <a:lnTo>
                    <a:pt x="45919" y="16518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3769202" y="5169492"/>
            <a:ext cx="716524" cy="379027"/>
            <a:chOff x="3769202" y="5169492"/>
            <a:chExt cx="716524" cy="379027"/>
          </a:xfrm>
        </p:grpSpPr>
        <p:sp>
          <p:nvSpPr>
            <p:cNvPr id="185" name="Freeform 184"/>
            <p:cNvSpPr/>
            <p:nvPr/>
          </p:nvSpPr>
          <p:spPr>
            <a:xfrm>
              <a:off x="3814153" y="5169492"/>
              <a:ext cx="194492" cy="224367"/>
            </a:xfrm>
            <a:custGeom>
              <a:avLst/>
              <a:gdLst/>
              <a:ahLst/>
              <a:cxnLst/>
              <a:rect l="0" t="0" r="0" b="0"/>
              <a:pathLst>
                <a:path w="194492" h="224367">
                  <a:moveTo>
                    <a:pt x="123505" y="0"/>
                  </a:moveTo>
                  <a:lnTo>
                    <a:pt x="101148" y="0"/>
                  </a:lnTo>
                  <a:lnTo>
                    <a:pt x="83933" y="6239"/>
                  </a:lnTo>
                  <a:lnTo>
                    <a:pt x="39395" y="37086"/>
                  </a:lnTo>
                  <a:lnTo>
                    <a:pt x="16955" y="64801"/>
                  </a:lnTo>
                  <a:lnTo>
                    <a:pt x="6739" y="84952"/>
                  </a:lnTo>
                  <a:lnTo>
                    <a:pt x="0" y="121617"/>
                  </a:lnTo>
                  <a:lnTo>
                    <a:pt x="3593" y="156527"/>
                  </a:lnTo>
                  <a:lnTo>
                    <a:pt x="12109" y="175243"/>
                  </a:lnTo>
                  <a:lnTo>
                    <a:pt x="36640" y="206321"/>
                  </a:lnTo>
                  <a:lnTo>
                    <a:pt x="68261" y="222309"/>
                  </a:lnTo>
                  <a:lnTo>
                    <a:pt x="90763" y="224366"/>
                  </a:lnTo>
                  <a:lnTo>
                    <a:pt x="111293" y="220211"/>
                  </a:lnTo>
                  <a:lnTo>
                    <a:pt x="136004" y="204718"/>
                  </a:lnTo>
                  <a:lnTo>
                    <a:pt x="172435" y="171657"/>
                  </a:lnTo>
                  <a:lnTo>
                    <a:pt x="188046" y="145228"/>
                  </a:lnTo>
                  <a:lnTo>
                    <a:pt x="194491" y="109581"/>
                  </a:lnTo>
                  <a:lnTo>
                    <a:pt x="189759" y="86137"/>
                  </a:lnTo>
                  <a:lnTo>
                    <a:pt x="173941" y="56327"/>
                  </a:lnTo>
                  <a:lnTo>
                    <a:pt x="159959" y="41412"/>
                  </a:lnTo>
                  <a:lnTo>
                    <a:pt x="142046" y="30883"/>
                  </a:lnTo>
                  <a:lnTo>
                    <a:pt x="9191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060119" y="5195488"/>
              <a:ext cx="178402" cy="187596"/>
            </a:xfrm>
            <a:custGeom>
              <a:avLst/>
              <a:gdLst/>
              <a:ahLst/>
              <a:cxnLst/>
              <a:rect l="0" t="0" r="0" b="0"/>
              <a:pathLst>
                <a:path w="178402" h="187596">
                  <a:moveTo>
                    <a:pt x="88109" y="5589"/>
                  </a:moveTo>
                  <a:lnTo>
                    <a:pt x="65752" y="0"/>
                  </a:lnTo>
                  <a:lnTo>
                    <a:pt x="45417" y="3495"/>
                  </a:lnTo>
                  <a:lnTo>
                    <a:pt x="35081" y="7703"/>
                  </a:lnTo>
                  <a:lnTo>
                    <a:pt x="20477" y="21736"/>
                  </a:lnTo>
                  <a:lnTo>
                    <a:pt x="5678" y="52488"/>
                  </a:lnTo>
                  <a:lnTo>
                    <a:pt x="0" y="77906"/>
                  </a:lnTo>
                  <a:lnTo>
                    <a:pt x="5887" y="129232"/>
                  </a:lnTo>
                  <a:lnTo>
                    <a:pt x="12961" y="150619"/>
                  </a:lnTo>
                  <a:lnTo>
                    <a:pt x="23904" y="167923"/>
                  </a:lnTo>
                  <a:lnTo>
                    <a:pt x="39686" y="180293"/>
                  </a:lnTo>
                  <a:lnTo>
                    <a:pt x="48808" y="185230"/>
                  </a:lnTo>
                  <a:lnTo>
                    <a:pt x="68302" y="187595"/>
                  </a:lnTo>
                  <a:lnTo>
                    <a:pt x="115002" y="179581"/>
                  </a:lnTo>
                  <a:lnTo>
                    <a:pt x="135546" y="167147"/>
                  </a:lnTo>
                  <a:lnTo>
                    <a:pt x="160266" y="137296"/>
                  </a:lnTo>
                  <a:lnTo>
                    <a:pt x="172821" y="112089"/>
                  </a:lnTo>
                  <a:lnTo>
                    <a:pt x="178401" y="85288"/>
                  </a:lnTo>
                  <a:lnTo>
                    <a:pt x="174642" y="60898"/>
                  </a:lnTo>
                  <a:lnTo>
                    <a:pt x="159372" y="30556"/>
                  </a:lnTo>
                  <a:lnTo>
                    <a:pt x="153165" y="22234"/>
                  </a:lnTo>
                  <a:lnTo>
                    <a:pt x="133790" y="9867"/>
                  </a:lnTo>
                  <a:lnTo>
                    <a:pt x="110751" y="2811"/>
                  </a:lnTo>
                  <a:lnTo>
                    <a:pt x="5652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281820" y="5190549"/>
              <a:ext cx="203906" cy="175619"/>
            </a:xfrm>
            <a:custGeom>
              <a:avLst/>
              <a:gdLst/>
              <a:ahLst/>
              <a:cxnLst/>
              <a:rect l="0" t="0" r="0" b="0"/>
              <a:pathLst>
                <a:path w="203906" h="175619">
                  <a:moveTo>
                    <a:pt x="140149" y="42114"/>
                  </a:moveTo>
                  <a:lnTo>
                    <a:pt x="128970" y="30936"/>
                  </a:lnTo>
                  <a:lnTo>
                    <a:pt x="111004" y="25447"/>
                  </a:lnTo>
                  <a:lnTo>
                    <a:pt x="88591" y="24178"/>
                  </a:lnTo>
                  <a:lnTo>
                    <a:pt x="66931" y="27513"/>
                  </a:lnTo>
                  <a:lnTo>
                    <a:pt x="48726" y="36014"/>
                  </a:lnTo>
                  <a:lnTo>
                    <a:pt x="17975" y="60536"/>
                  </a:lnTo>
                  <a:lnTo>
                    <a:pt x="2044" y="86567"/>
                  </a:lnTo>
                  <a:lnTo>
                    <a:pt x="0" y="106324"/>
                  </a:lnTo>
                  <a:lnTo>
                    <a:pt x="4161" y="126804"/>
                  </a:lnTo>
                  <a:lnTo>
                    <a:pt x="13809" y="147604"/>
                  </a:lnTo>
                  <a:lnTo>
                    <a:pt x="32135" y="162308"/>
                  </a:lnTo>
                  <a:lnTo>
                    <a:pt x="55878" y="171572"/>
                  </a:lnTo>
                  <a:lnTo>
                    <a:pt x="94383" y="175618"/>
                  </a:lnTo>
                  <a:lnTo>
                    <a:pt x="128538" y="168758"/>
                  </a:lnTo>
                  <a:lnTo>
                    <a:pt x="168401" y="146072"/>
                  </a:lnTo>
                  <a:lnTo>
                    <a:pt x="199152" y="119061"/>
                  </a:lnTo>
                  <a:lnTo>
                    <a:pt x="202881" y="109789"/>
                  </a:lnTo>
                  <a:lnTo>
                    <a:pt x="203905" y="87010"/>
                  </a:lnTo>
                  <a:lnTo>
                    <a:pt x="197340" y="67527"/>
                  </a:lnTo>
                  <a:lnTo>
                    <a:pt x="185454" y="51069"/>
                  </a:lnTo>
                  <a:lnTo>
                    <a:pt x="131316" y="9528"/>
                  </a:lnTo>
                  <a:lnTo>
                    <a:pt x="1085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769202" y="5529005"/>
              <a:ext cx="673825" cy="19514"/>
            </a:xfrm>
            <a:custGeom>
              <a:avLst/>
              <a:gdLst/>
              <a:ahLst/>
              <a:cxnLst/>
              <a:rect l="0" t="0" r="0" b="0"/>
              <a:pathLst>
                <a:path w="673825" h="19514">
                  <a:moveTo>
                    <a:pt x="0" y="19513"/>
                  </a:moveTo>
                  <a:lnTo>
                    <a:pt x="16767" y="13924"/>
                  </a:lnTo>
                  <a:lnTo>
                    <a:pt x="78565" y="17968"/>
                  </a:lnTo>
                  <a:lnTo>
                    <a:pt x="127783" y="19055"/>
                  </a:lnTo>
                  <a:lnTo>
                    <a:pt x="191227" y="19422"/>
                  </a:lnTo>
                  <a:lnTo>
                    <a:pt x="240193" y="19486"/>
                  </a:lnTo>
                  <a:lnTo>
                    <a:pt x="300736" y="19507"/>
                  </a:lnTo>
                  <a:lnTo>
                    <a:pt x="357755" y="19512"/>
                  </a:lnTo>
                  <a:lnTo>
                    <a:pt x="414079" y="13923"/>
                  </a:lnTo>
                  <a:lnTo>
                    <a:pt x="461811" y="4859"/>
                  </a:lnTo>
                  <a:lnTo>
                    <a:pt x="512999" y="353"/>
                  </a:lnTo>
                  <a:lnTo>
                    <a:pt x="574292" y="0"/>
                  </a:lnTo>
                  <a:lnTo>
                    <a:pt x="631460" y="6863"/>
                  </a:lnTo>
                  <a:lnTo>
                    <a:pt x="654995" y="9211"/>
                  </a:lnTo>
                  <a:lnTo>
                    <a:pt x="673824" y="1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4604043" y="5238374"/>
            <a:ext cx="456491" cy="404901"/>
            <a:chOff x="4604043" y="5238374"/>
            <a:chExt cx="456491" cy="404901"/>
          </a:xfrm>
        </p:grpSpPr>
        <p:sp>
          <p:nvSpPr>
            <p:cNvPr id="190" name="Freeform 189"/>
            <p:cNvSpPr/>
            <p:nvPr/>
          </p:nvSpPr>
          <p:spPr>
            <a:xfrm>
              <a:off x="4604043" y="5238374"/>
              <a:ext cx="218010" cy="194331"/>
            </a:xfrm>
            <a:custGeom>
              <a:avLst/>
              <a:gdLst/>
              <a:ahLst/>
              <a:cxnLst/>
              <a:rect l="0" t="0" r="0" b="0"/>
              <a:pathLst>
                <a:path w="218010" h="194331">
                  <a:moveTo>
                    <a:pt x="17967" y="89045"/>
                  </a:moveTo>
                  <a:lnTo>
                    <a:pt x="34756" y="144090"/>
                  </a:lnTo>
                  <a:lnTo>
                    <a:pt x="37127" y="168882"/>
                  </a:lnTo>
                  <a:lnTo>
                    <a:pt x="36590" y="172685"/>
                  </a:lnTo>
                  <a:lnTo>
                    <a:pt x="35061" y="170541"/>
                  </a:lnTo>
                  <a:lnTo>
                    <a:pt x="14226" y="109327"/>
                  </a:lnTo>
                  <a:lnTo>
                    <a:pt x="0" y="54238"/>
                  </a:lnTo>
                  <a:lnTo>
                    <a:pt x="945" y="17511"/>
                  </a:lnTo>
                  <a:lnTo>
                    <a:pt x="3109" y="6260"/>
                  </a:lnTo>
                  <a:lnTo>
                    <a:pt x="8062" y="1100"/>
                  </a:lnTo>
                  <a:lnTo>
                    <a:pt x="14873" y="0"/>
                  </a:lnTo>
                  <a:lnTo>
                    <a:pt x="22923" y="1606"/>
                  </a:lnTo>
                  <a:lnTo>
                    <a:pt x="38107" y="15868"/>
                  </a:lnTo>
                  <a:lnTo>
                    <a:pt x="72724" y="75443"/>
                  </a:lnTo>
                  <a:lnTo>
                    <a:pt x="99103" y="105986"/>
                  </a:lnTo>
                  <a:lnTo>
                    <a:pt x="102473" y="107358"/>
                  </a:lnTo>
                  <a:lnTo>
                    <a:pt x="103551" y="104763"/>
                  </a:lnTo>
                  <a:lnTo>
                    <a:pt x="93981" y="49828"/>
                  </a:lnTo>
                  <a:lnTo>
                    <a:pt x="93209" y="34825"/>
                  </a:lnTo>
                  <a:lnTo>
                    <a:pt x="97375" y="25992"/>
                  </a:lnTo>
                  <a:lnTo>
                    <a:pt x="104830" y="21273"/>
                  </a:lnTo>
                  <a:lnTo>
                    <a:pt x="114481" y="19298"/>
                  </a:lnTo>
                  <a:lnTo>
                    <a:pt x="134561" y="23341"/>
                  </a:lnTo>
                  <a:lnTo>
                    <a:pt x="162478" y="38772"/>
                  </a:lnTo>
                  <a:lnTo>
                    <a:pt x="176951" y="52664"/>
                  </a:lnTo>
                  <a:lnTo>
                    <a:pt x="199676" y="100329"/>
                  </a:lnTo>
                  <a:lnTo>
                    <a:pt x="213174" y="155139"/>
                  </a:lnTo>
                  <a:lnTo>
                    <a:pt x="218009" y="194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779938" y="5271472"/>
              <a:ext cx="280596" cy="371803"/>
            </a:xfrm>
            <a:custGeom>
              <a:avLst/>
              <a:gdLst/>
              <a:ahLst/>
              <a:cxnLst/>
              <a:rect l="0" t="0" r="0" b="0"/>
              <a:pathLst>
                <a:path w="280596" h="371803">
                  <a:moveTo>
                    <a:pt x="210569" y="108590"/>
                  </a:moveTo>
                  <a:lnTo>
                    <a:pt x="191441" y="55885"/>
                  </a:lnTo>
                  <a:lnTo>
                    <a:pt x="160766" y="17797"/>
                  </a:lnTo>
                  <a:lnTo>
                    <a:pt x="134591" y="2010"/>
                  </a:lnTo>
                  <a:lnTo>
                    <a:pt x="114800" y="0"/>
                  </a:lnTo>
                  <a:lnTo>
                    <a:pt x="104609" y="1101"/>
                  </a:lnTo>
                  <a:lnTo>
                    <a:pt x="87047" y="11684"/>
                  </a:lnTo>
                  <a:lnTo>
                    <a:pt x="79088" y="19420"/>
                  </a:lnTo>
                  <a:lnTo>
                    <a:pt x="74952" y="30426"/>
                  </a:lnTo>
                  <a:lnTo>
                    <a:pt x="74720" y="72692"/>
                  </a:lnTo>
                  <a:lnTo>
                    <a:pt x="83230" y="113031"/>
                  </a:lnTo>
                  <a:lnTo>
                    <a:pt x="93923" y="132401"/>
                  </a:lnTo>
                  <a:lnTo>
                    <a:pt x="102389" y="138502"/>
                  </a:lnTo>
                  <a:lnTo>
                    <a:pt x="124275" y="145281"/>
                  </a:lnTo>
                  <a:lnTo>
                    <a:pt x="134322" y="144749"/>
                  </a:lnTo>
                  <a:lnTo>
                    <a:pt x="151725" y="137919"/>
                  </a:lnTo>
                  <a:lnTo>
                    <a:pt x="174677" y="120919"/>
                  </a:lnTo>
                  <a:lnTo>
                    <a:pt x="182919" y="101591"/>
                  </a:lnTo>
                  <a:lnTo>
                    <a:pt x="188210" y="51056"/>
                  </a:lnTo>
                  <a:lnTo>
                    <a:pt x="190984" y="45667"/>
                  </a:lnTo>
                  <a:lnTo>
                    <a:pt x="195173" y="45584"/>
                  </a:lnTo>
                  <a:lnTo>
                    <a:pt x="200305" y="49039"/>
                  </a:lnTo>
                  <a:lnTo>
                    <a:pt x="220671" y="106062"/>
                  </a:lnTo>
                  <a:lnTo>
                    <a:pt x="245825" y="169305"/>
                  </a:lnTo>
                  <a:lnTo>
                    <a:pt x="265670" y="221492"/>
                  </a:lnTo>
                  <a:lnTo>
                    <a:pt x="276003" y="245336"/>
                  </a:lnTo>
                  <a:lnTo>
                    <a:pt x="280595" y="271531"/>
                  </a:lnTo>
                  <a:lnTo>
                    <a:pt x="276397" y="292533"/>
                  </a:lnTo>
                  <a:lnTo>
                    <a:pt x="272002" y="301409"/>
                  </a:lnTo>
                  <a:lnTo>
                    <a:pt x="263223" y="307326"/>
                  </a:lnTo>
                  <a:lnTo>
                    <a:pt x="222921" y="315654"/>
                  </a:lnTo>
                  <a:lnTo>
                    <a:pt x="173935" y="318121"/>
                  </a:lnTo>
                  <a:lnTo>
                    <a:pt x="111220" y="322074"/>
                  </a:lnTo>
                  <a:lnTo>
                    <a:pt x="64343" y="333773"/>
                  </a:lnTo>
                  <a:lnTo>
                    <a:pt x="22135" y="359154"/>
                  </a:lnTo>
                  <a:lnTo>
                    <a:pt x="0" y="3718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917723" y="389586"/>
            <a:ext cx="6054315" cy="758132"/>
            <a:chOff x="917723" y="389586"/>
            <a:chExt cx="6054315" cy="758132"/>
          </a:xfrm>
        </p:grpSpPr>
        <p:sp>
          <p:nvSpPr>
            <p:cNvPr id="2" name="Freeform 1"/>
            <p:cNvSpPr/>
            <p:nvPr/>
          </p:nvSpPr>
          <p:spPr>
            <a:xfrm>
              <a:off x="917723" y="493071"/>
              <a:ext cx="271998" cy="654647"/>
            </a:xfrm>
            <a:custGeom>
              <a:avLst/>
              <a:gdLst/>
              <a:ahLst/>
              <a:cxnLst/>
              <a:rect l="0" t="0" r="0" b="0"/>
              <a:pathLst>
                <a:path w="271998" h="654647">
                  <a:moveTo>
                    <a:pt x="208826" y="391322"/>
                  </a:moveTo>
                  <a:lnTo>
                    <a:pt x="164863" y="367603"/>
                  </a:lnTo>
                  <a:lnTo>
                    <a:pt x="128989" y="362068"/>
                  </a:lnTo>
                  <a:lnTo>
                    <a:pt x="94314" y="366017"/>
                  </a:lnTo>
                  <a:lnTo>
                    <a:pt x="75653" y="374616"/>
                  </a:lnTo>
                  <a:lnTo>
                    <a:pt x="39021" y="404790"/>
                  </a:lnTo>
                  <a:lnTo>
                    <a:pt x="19563" y="434307"/>
                  </a:lnTo>
                  <a:lnTo>
                    <a:pt x="7084" y="497646"/>
                  </a:lnTo>
                  <a:lnTo>
                    <a:pt x="0" y="552965"/>
                  </a:lnTo>
                  <a:lnTo>
                    <a:pt x="4362" y="589345"/>
                  </a:lnTo>
                  <a:lnTo>
                    <a:pt x="18652" y="622351"/>
                  </a:lnTo>
                  <a:lnTo>
                    <a:pt x="37704" y="648768"/>
                  </a:lnTo>
                  <a:lnTo>
                    <a:pt x="45612" y="653030"/>
                  </a:lnTo>
                  <a:lnTo>
                    <a:pt x="63757" y="654646"/>
                  </a:lnTo>
                  <a:lnTo>
                    <a:pt x="80400" y="648345"/>
                  </a:lnTo>
                  <a:lnTo>
                    <a:pt x="88113" y="643389"/>
                  </a:lnTo>
                  <a:lnTo>
                    <a:pt x="110148" y="614058"/>
                  </a:lnTo>
                  <a:lnTo>
                    <a:pt x="145601" y="551661"/>
                  </a:lnTo>
                  <a:lnTo>
                    <a:pt x="158499" y="526925"/>
                  </a:lnTo>
                  <a:lnTo>
                    <a:pt x="176311" y="466504"/>
                  </a:lnTo>
                  <a:lnTo>
                    <a:pt x="187494" y="417108"/>
                  </a:lnTo>
                  <a:lnTo>
                    <a:pt x="195096" y="364257"/>
                  </a:lnTo>
                  <a:lnTo>
                    <a:pt x="197349" y="309604"/>
                  </a:lnTo>
                  <a:lnTo>
                    <a:pt x="201136" y="254025"/>
                  </a:lnTo>
                  <a:lnTo>
                    <a:pt x="206547" y="202853"/>
                  </a:lnTo>
                  <a:lnTo>
                    <a:pt x="208151" y="142067"/>
                  </a:lnTo>
                  <a:lnTo>
                    <a:pt x="208626" y="90131"/>
                  </a:lnTo>
                  <a:lnTo>
                    <a:pt x="203197" y="36250"/>
                  </a:lnTo>
                  <a:lnTo>
                    <a:pt x="194160" y="2626"/>
                  </a:lnTo>
                  <a:lnTo>
                    <a:pt x="190860" y="0"/>
                  </a:lnTo>
                  <a:lnTo>
                    <a:pt x="187490" y="2929"/>
                  </a:lnTo>
                  <a:lnTo>
                    <a:pt x="184073" y="9561"/>
                  </a:lnTo>
                  <a:lnTo>
                    <a:pt x="178140" y="70009"/>
                  </a:lnTo>
                  <a:lnTo>
                    <a:pt x="177507" y="119084"/>
                  </a:lnTo>
                  <a:lnTo>
                    <a:pt x="182882" y="176890"/>
                  </a:lnTo>
                  <a:lnTo>
                    <a:pt x="186321" y="227961"/>
                  </a:lnTo>
                  <a:lnTo>
                    <a:pt x="187340" y="276368"/>
                  </a:lnTo>
                  <a:lnTo>
                    <a:pt x="187642" y="331526"/>
                  </a:lnTo>
                  <a:lnTo>
                    <a:pt x="193320" y="386733"/>
                  </a:lnTo>
                  <a:lnTo>
                    <a:pt x="202412" y="440135"/>
                  </a:lnTo>
                  <a:lnTo>
                    <a:pt x="217134" y="492601"/>
                  </a:lnTo>
                  <a:lnTo>
                    <a:pt x="258630" y="548810"/>
                  </a:lnTo>
                  <a:lnTo>
                    <a:pt x="271997" y="57030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2362" y="884393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8406" y="15426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747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8602" y="815157"/>
              <a:ext cx="213143" cy="233381"/>
            </a:xfrm>
            <a:custGeom>
              <a:avLst/>
              <a:gdLst/>
              <a:ahLst/>
              <a:cxnLst/>
              <a:rect l="0" t="0" r="0" b="0"/>
              <a:pathLst>
                <a:path w="213143" h="233381">
                  <a:moveTo>
                    <a:pt x="136444" y="6065"/>
                  </a:moveTo>
                  <a:lnTo>
                    <a:pt x="103992" y="0"/>
                  </a:lnTo>
                  <a:lnTo>
                    <a:pt x="83417" y="2589"/>
                  </a:lnTo>
                  <a:lnTo>
                    <a:pt x="31108" y="28513"/>
                  </a:lnTo>
                  <a:lnTo>
                    <a:pt x="12419" y="42948"/>
                  </a:lnTo>
                  <a:lnTo>
                    <a:pt x="214" y="61062"/>
                  </a:lnTo>
                  <a:lnTo>
                    <a:pt x="0" y="68466"/>
                  </a:lnTo>
                  <a:lnTo>
                    <a:pt x="3368" y="74572"/>
                  </a:lnTo>
                  <a:lnTo>
                    <a:pt x="9122" y="79812"/>
                  </a:lnTo>
                  <a:lnTo>
                    <a:pt x="39578" y="92777"/>
                  </a:lnTo>
                  <a:lnTo>
                    <a:pt x="99026" y="106468"/>
                  </a:lnTo>
                  <a:lnTo>
                    <a:pt x="141605" y="112243"/>
                  </a:lnTo>
                  <a:lnTo>
                    <a:pt x="175798" y="127733"/>
                  </a:lnTo>
                  <a:lnTo>
                    <a:pt x="193319" y="140468"/>
                  </a:lnTo>
                  <a:lnTo>
                    <a:pt x="205786" y="157047"/>
                  </a:lnTo>
                  <a:lnTo>
                    <a:pt x="210748" y="166381"/>
                  </a:lnTo>
                  <a:lnTo>
                    <a:pt x="213142" y="186111"/>
                  </a:lnTo>
                  <a:lnTo>
                    <a:pt x="212143" y="196286"/>
                  </a:lnTo>
                  <a:lnTo>
                    <a:pt x="201673" y="213830"/>
                  </a:lnTo>
                  <a:lnTo>
                    <a:pt x="193968" y="221784"/>
                  </a:lnTo>
                  <a:lnTo>
                    <a:pt x="172929" y="230622"/>
                  </a:lnTo>
                  <a:lnTo>
                    <a:pt x="147980" y="233380"/>
                  </a:lnTo>
                  <a:lnTo>
                    <a:pt x="93836" y="225619"/>
                  </a:lnTo>
                  <a:lnTo>
                    <a:pt x="55189" y="213058"/>
                  </a:lnTo>
                  <a:lnTo>
                    <a:pt x="10102" y="18505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26673" y="505367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2195" y="48931"/>
                  </a:lnTo>
                  <a:lnTo>
                    <a:pt x="651" y="99896"/>
                  </a:lnTo>
                  <a:lnTo>
                    <a:pt x="193" y="162570"/>
                  </a:lnTo>
                  <a:lnTo>
                    <a:pt x="1256" y="207954"/>
                  </a:lnTo>
                  <a:lnTo>
                    <a:pt x="5627" y="251522"/>
                  </a:lnTo>
                  <a:lnTo>
                    <a:pt x="8350" y="294282"/>
                  </a:lnTo>
                  <a:lnTo>
                    <a:pt x="9883" y="354697"/>
                  </a:lnTo>
                  <a:lnTo>
                    <a:pt x="10338" y="409642"/>
                  </a:lnTo>
                  <a:lnTo>
                    <a:pt x="7352" y="45048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7160" y="705409"/>
              <a:ext cx="336913" cy="52643"/>
            </a:xfrm>
            <a:custGeom>
              <a:avLst/>
              <a:gdLst/>
              <a:ahLst/>
              <a:cxnLst/>
              <a:rect l="0" t="0" r="0" b="0"/>
              <a:pathLst>
                <a:path w="336913" h="52643">
                  <a:moveTo>
                    <a:pt x="336912" y="0"/>
                  </a:moveTo>
                  <a:lnTo>
                    <a:pt x="287981" y="11453"/>
                  </a:lnTo>
                  <a:lnTo>
                    <a:pt x="234440" y="24749"/>
                  </a:lnTo>
                  <a:lnTo>
                    <a:pt x="184107" y="29560"/>
                  </a:lnTo>
                  <a:lnTo>
                    <a:pt x="130330" y="36574"/>
                  </a:lnTo>
                  <a:lnTo>
                    <a:pt x="77351" y="40473"/>
                  </a:lnTo>
                  <a:lnTo>
                    <a:pt x="20132" y="490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66305" y="811364"/>
              <a:ext cx="270981" cy="188844"/>
            </a:xfrm>
            <a:custGeom>
              <a:avLst/>
              <a:gdLst/>
              <a:ahLst/>
              <a:cxnLst/>
              <a:rect l="0" t="0" r="0" b="0"/>
              <a:pathLst>
                <a:path w="270981" h="188844">
                  <a:moveTo>
                    <a:pt x="176223" y="104615"/>
                  </a:moveTo>
                  <a:lnTo>
                    <a:pt x="173104" y="55684"/>
                  </a:lnTo>
                  <a:lnTo>
                    <a:pt x="170634" y="40409"/>
                  </a:lnTo>
                  <a:lnTo>
                    <a:pt x="164308" y="27886"/>
                  </a:lnTo>
                  <a:lnTo>
                    <a:pt x="144801" y="7732"/>
                  </a:lnTo>
                  <a:lnTo>
                    <a:pt x="133048" y="2591"/>
                  </a:lnTo>
                  <a:lnTo>
                    <a:pt x="107511" y="0"/>
                  </a:lnTo>
                  <a:lnTo>
                    <a:pt x="72416" y="5117"/>
                  </a:lnTo>
                  <a:lnTo>
                    <a:pt x="53657" y="17110"/>
                  </a:lnTo>
                  <a:lnTo>
                    <a:pt x="22551" y="53405"/>
                  </a:lnTo>
                  <a:lnTo>
                    <a:pt x="6558" y="83982"/>
                  </a:lnTo>
                  <a:lnTo>
                    <a:pt x="0" y="126447"/>
                  </a:lnTo>
                  <a:lnTo>
                    <a:pt x="4705" y="149803"/>
                  </a:lnTo>
                  <a:lnTo>
                    <a:pt x="9235" y="159307"/>
                  </a:lnTo>
                  <a:lnTo>
                    <a:pt x="23627" y="172986"/>
                  </a:lnTo>
                  <a:lnTo>
                    <a:pt x="32379" y="178272"/>
                  </a:lnTo>
                  <a:lnTo>
                    <a:pt x="54580" y="181025"/>
                  </a:lnTo>
                  <a:lnTo>
                    <a:pt x="77706" y="177179"/>
                  </a:lnTo>
                  <a:lnTo>
                    <a:pt x="103879" y="161860"/>
                  </a:lnTo>
                  <a:lnTo>
                    <a:pt x="119114" y="149164"/>
                  </a:lnTo>
                  <a:lnTo>
                    <a:pt x="135255" y="117685"/>
                  </a:lnTo>
                  <a:lnTo>
                    <a:pt x="147447" y="84311"/>
                  </a:lnTo>
                  <a:lnTo>
                    <a:pt x="151190" y="81720"/>
                  </a:lnTo>
                  <a:lnTo>
                    <a:pt x="154855" y="84672"/>
                  </a:lnTo>
                  <a:lnTo>
                    <a:pt x="187649" y="142436"/>
                  </a:lnTo>
                  <a:lnTo>
                    <a:pt x="215005" y="173957"/>
                  </a:lnTo>
                  <a:lnTo>
                    <a:pt x="235183" y="182227"/>
                  </a:lnTo>
                  <a:lnTo>
                    <a:pt x="270980" y="18884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2804" y="787468"/>
              <a:ext cx="181386" cy="222470"/>
            </a:xfrm>
            <a:custGeom>
              <a:avLst/>
              <a:gdLst/>
              <a:ahLst/>
              <a:cxnLst/>
              <a:rect l="0" t="0" r="0" b="0"/>
              <a:pathLst>
                <a:path w="181386" h="222470">
                  <a:moveTo>
                    <a:pt x="6066" y="54811"/>
                  </a:moveTo>
                  <a:lnTo>
                    <a:pt x="0" y="102904"/>
                  </a:lnTo>
                  <a:lnTo>
                    <a:pt x="7641" y="159891"/>
                  </a:lnTo>
                  <a:lnTo>
                    <a:pt x="14826" y="216208"/>
                  </a:lnTo>
                  <a:lnTo>
                    <a:pt x="14246" y="222070"/>
                  </a:lnTo>
                  <a:lnTo>
                    <a:pt x="12689" y="222469"/>
                  </a:lnTo>
                  <a:lnTo>
                    <a:pt x="10481" y="219226"/>
                  </a:lnTo>
                  <a:lnTo>
                    <a:pt x="6647" y="159449"/>
                  </a:lnTo>
                  <a:lnTo>
                    <a:pt x="6181" y="103816"/>
                  </a:lnTo>
                  <a:lnTo>
                    <a:pt x="15664" y="48937"/>
                  </a:lnTo>
                  <a:lnTo>
                    <a:pt x="26320" y="25294"/>
                  </a:lnTo>
                  <a:lnTo>
                    <a:pt x="45093" y="9327"/>
                  </a:lnTo>
                  <a:lnTo>
                    <a:pt x="56651" y="3432"/>
                  </a:lnTo>
                  <a:lnTo>
                    <a:pt x="78851" y="0"/>
                  </a:lnTo>
                  <a:lnTo>
                    <a:pt x="99246" y="3545"/>
                  </a:lnTo>
                  <a:lnTo>
                    <a:pt x="116110" y="12919"/>
                  </a:lnTo>
                  <a:lnTo>
                    <a:pt x="138757" y="36940"/>
                  </a:lnTo>
                  <a:lnTo>
                    <a:pt x="166101" y="98269"/>
                  </a:lnTo>
                  <a:lnTo>
                    <a:pt x="176628" y="125599"/>
                  </a:lnTo>
                  <a:lnTo>
                    <a:pt x="181385" y="166122"/>
                  </a:lnTo>
                  <a:lnTo>
                    <a:pt x="174522" y="21273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1125" y="768580"/>
              <a:ext cx="127300" cy="210571"/>
            </a:xfrm>
            <a:custGeom>
              <a:avLst/>
              <a:gdLst/>
              <a:ahLst/>
              <a:cxnLst/>
              <a:rect l="0" t="0" r="0" b="0"/>
              <a:pathLst>
                <a:path w="127300" h="210571">
                  <a:moveTo>
                    <a:pt x="127299" y="0"/>
                  </a:moveTo>
                  <a:lnTo>
                    <a:pt x="104943" y="0"/>
                  </a:lnTo>
                  <a:lnTo>
                    <a:pt x="87727" y="6239"/>
                  </a:lnTo>
                  <a:lnTo>
                    <a:pt x="43189" y="37086"/>
                  </a:lnTo>
                  <a:lnTo>
                    <a:pt x="4944" y="84952"/>
                  </a:lnTo>
                  <a:lnTo>
                    <a:pt x="0" y="111846"/>
                  </a:lnTo>
                  <a:lnTo>
                    <a:pt x="6358" y="165592"/>
                  </a:lnTo>
                  <a:lnTo>
                    <a:pt x="18565" y="185121"/>
                  </a:lnTo>
                  <a:lnTo>
                    <a:pt x="26734" y="193604"/>
                  </a:lnTo>
                  <a:lnTo>
                    <a:pt x="48288" y="203029"/>
                  </a:lnTo>
                  <a:lnTo>
                    <a:pt x="109269" y="209577"/>
                  </a:lnTo>
                  <a:lnTo>
                    <a:pt x="127299" y="21057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86668" y="754412"/>
              <a:ext cx="213913" cy="212294"/>
            </a:xfrm>
            <a:custGeom>
              <a:avLst/>
              <a:gdLst/>
              <a:ahLst/>
              <a:cxnLst/>
              <a:rect l="0" t="0" r="0" b="0"/>
              <a:pathLst>
                <a:path w="213913" h="212294">
                  <a:moveTo>
                    <a:pt x="55985" y="108924"/>
                  </a:moveTo>
                  <a:lnTo>
                    <a:pt x="104915" y="105805"/>
                  </a:lnTo>
                  <a:lnTo>
                    <a:pt x="146522" y="94352"/>
                  </a:lnTo>
                  <a:lnTo>
                    <a:pt x="186432" y="69521"/>
                  </a:lnTo>
                  <a:lnTo>
                    <a:pt x="190913" y="60429"/>
                  </a:lnTo>
                  <a:lnTo>
                    <a:pt x="192772" y="37848"/>
                  </a:lnTo>
                  <a:lnTo>
                    <a:pt x="189290" y="28785"/>
                  </a:lnTo>
                  <a:lnTo>
                    <a:pt x="176063" y="15595"/>
                  </a:lnTo>
                  <a:lnTo>
                    <a:pt x="148885" y="1592"/>
                  </a:lnTo>
                  <a:lnTo>
                    <a:pt x="128859" y="0"/>
                  </a:lnTo>
                  <a:lnTo>
                    <a:pt x="108260" y="4361"/>
                  </a:lnTo>
                  <a:lnTo>
                    <a:pt x="78103" y="19971"/>
                  </a:lnTo>
                  <a:lnTo>
                    <a:pt x="17558" y="73919"/>
                  </a:lnTo>
                  <a:lnTo>
                    <a:pt x="1965" y="100502"/>
                  </a:lnTo>
                  <a:lnTo>
                    <a:pt x="0" y="120389"/>
                  </a:lnTo>
                  <a:lnTo>
                    <a:pt x="4196" y="140926"/>
                  </a:lnTo>
                  <a:lnTo>
                    <a:pt x="19713" y="171049"/>
                  </a:lnTo>
                  <a:lnTo>
                    <a:pt x="32455" y="187618"/>
                  </a:lnTo>
                  <a:lnTo>
                    <a:pt x="58371" y="204511"/>
                  </a:lnTo>
                  <a:lnTo>
                    <a:pt x="108145" y="212293"/>
                  </a:lnTo>
                  <a:lnTo>
                    <a:pt x="169970" y="210711"/>
                  </a:lnTo>
                  <a:lnTo>
                    <a:pt x="213912" y="20368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51256" y="410611"/>
              <a:ext cx="214389" cy="548120"/>
            </a:xfrm>
            <a:custGeom>
              <a:avLst/>
              <a:gdLst/>
              <a:ahLst/>
              <a:cxnLst/>
              <a:rect l="0" t="0" r="0" b="0"/>
              <a:pathLst>
                <a:path w="214389" h="548120">
                  <a:moveTo>
                    <a:pt x="28350" y="0"/>
                  </a:moveTo>
                  <a:lnTo>
                    <a:pt x="20016" y="54144"/>
                  </a:lnTo>
                  <a:lnTo>
                    <a:pt x="21591" y="92082"/>
                  </a:lnTo>
                  <a:lnTo>
                    <a:pt x="26347" y="138028"/>
                  </a:lnTo>
                  <a:lnTo>
                    <a:pt x="30876" y="194145"/>
                  </a:lnTo>
                  <a:lnTo>
                    <a:pt x="39627" y="249767"/>
                  </a:lnTo>
                  <a:lnTo>
                    <a:pt x="46509" y="308751"/>
                  </a:lnTo>
                  <a:lnTo>
                    <a:pt x="48834" y="370604"/>
                  </a:lnTo>
                  <a:lnTo>
                    <a:pt x="43648" y="424884"/>
                  </a:lnTo>
                  <a:lnTo>
                    <a:pt x="40292" y="485420"/>
                  </a:lnTo>
                  <a:lnTo>
                    <a:pt x="39297" y="536632"/>
                  </a:lnTo>
                  <a:lnTo>
                    <a:pt x="36818" y="544928"/>
                  </a:lnTo>
                  <a:lnTo>
                    <a:pt x="32825" y="548119"/>
                  </a:lnTo>
                  <a:lnTo>
                    <a:pt x="27824" y="547907"/>
                  </a:lnTo>
                  <a:lnTo>
                    <a:pt x="23320" y="543086"/>
                  </a:lnTo>
                  <a:lnTo>
                    <a:pt x="11392" y="512774"/>
                  </a:lnTo>
                  <a:lnTo>
                    <a:pt x="0" y="450722"/>
                  </a:lnTo>
                  <a:lnTo>
                    <a:pt x="842" y="399489"/>
                  </a:lnTo>
                  <a:lnTo>
                    <a:pt x="11621" y="353504"/>
                  </a:lnTo>
                  <a:lnTo>
                    <a:pt x="29632" y="320771"/>
                  </a:lnTo>
                  <a:lnTo>
                    <a:pt x="44127" y="305172"/>
                  </a:lnTo>
                  <a:lnTo>
                    <a:pt x="62268" y="294339"/>
                  </a:lnTo>
                  <a:lnTo>
                    <a:pt x="72019" y="293322"/>
                  </a:lnTo>
                  <a:lnTo>
                    <a:pt x="92212" y="298431"/>
                  </a:lnTo>
                  <a:lnTo>
                    <a:pt x="154753" y="334029"/>
                  </a:lnTo>
                  <a:lnTo>
                    <a:pt x="180706" y="360234"/>
                  </a:lnTo>
                  <a:lnTo>
                    <a:pt x="202031" y="408936"/>
                  </a:lnTo>
                  <a:lnTo>
                    <a:pt x="214388" y="463616"/>
                  </a:lnTo>
                  <a:lnTo>
                    <a:pt x="213979" y="489151"/>
                  </a:lnTo>
                  <a:lnTo>
                    <a:pt x="205998" y="508299"/>
                  </a:lnTo>
                  <a:lnTo>
                    <a:pt x="188351" y="532233"/>
                  </a:lnTo>
                  <a:lnTo>
                    <a:pt x="165752" y="540704"/>
                  </a:lnTo>
                  <a:lnTo>
                    <a:pt x="138550" y="543300"/>
                  </a:lnTo>
                  <a:lnTo>
                    <a:pt x="81639" y="532431"/>
                  </a:lnTo>
                  <a:lnTo>
                    <a:pt x="59935" y="52642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79647" y="692141"/>
              <a:ext cx="177118" cy="224399"/>
            </a:xfrm>
            <a:custGeom>
              <a:avLst/>
              <a:gdLst/>
              <a:ahLst/>
              <a:cxnLst/>
              <a:rect l="0" t="0" r="0" b="0"/>
              <a:pathLst>
                <a:path w="177118" h="224399">
                  <a:moveTo>
                    <a:pt x="0" y="108024"/>
                  </a:moveTo>
                  <a:lnTo>
                    <a:pt x="42692" y="104905"/>
                  </a:lnTo>
                  <a:lnTo>
                    <a:pt x="96002" y="90066"/>
                  </a:lnTo>
                  <a:lnTo>
                    <a:pt x="132430" y="78657"/>
                  </a:lnTo>
                  <a:lnTo>
                    <a:pt x="174428" y="47731"/>
                  </a:lnTo>
                  <a:lnTo>
                    <a:pt x="177117" y="39753"/>
                  </a:lnTo>
                  <a:lnTo>
                    <a:pt x="173865" y="21529"/>
                  </a:lnTo>
                  <a:lnTo>
                    <a:pt x="166213" y="14096"/>
                  </a:lnTo>
                  <a:lnTo>
                    <a:pt x="142113" y="2718"/>
                  </a:lnTo>
                  <a:lnTo>
                    <a:pt x="118144" y="0"/>
                  </a:lnTo>
                  <a:lnTo>
                    <a:pt x="95792" y="3862"/>
                  </a:lnTo>
                  <a:lnTo>
                    <a:pt x="74160" y="13377"/>
                  </a:lnTo>
                  <a:lnTo>
                    <a:pt x="47840" y="37477"/>
                  </a:lnTo>
                  <a:lnTo>
                    <a:pt x="13940" y="87382"/>
                  </a:lnTo>
                  <a:lnTo>
                    <a:pt x="9294" y="97773"/>
                  </a:lnTo>
                  <a:lnTo>
                    <a:pt x="7250" y="121795"/>
                  </a:lnTo>
                  <a:lnTo>
                    <a:pt x="15470" y="169756"/>
                  </a:lnTo>
                  <a:lnTo>
                    <a:pt x="30580" y="196765"/>
                  </a:lnTo>
                  <a:lnTo>
                    <a:pt x="49875" y="219586"/>
                  </a:lnTo>
                  <a:lnTo>
                    <a:pt x="58987" y="223343"/>
                  </a:lnTo>
                  <a:lnTo>
                    <a:pt x="81589" y="224398"/>
                  </a:lnTo>
                  <a:lnTo>
                    <a:pt x="135498" y="207245"/>
                  </a:lnTo>
                  <a:lnTo>
                    <a:pt x="147399" y="20278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42860" y="463253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0" y="0"/>
                  </a:moveTo>
                  <a:lnTo>
                    <a:pt x="0" y="48931"/>
                  </a:lnTo>
                  <a:lnTo>
                    <a:pt x="3119" y="103016"/>
                  </a:lnTo>
                  <a:lnTo>
                    <a:pt x="7235" y="147561"/>
                  </a:lnTo>
                  <a:lnTo>
                    <a:pt x="9065" y="194654"/>
                  </a:lnTo>
                  <a:lnTo>
                    <a:pt x="9878" y="239761"/>
                  </a:lnTo>
                  <a:lnTo>
                    <a:pt x="10239" y="283206"/>
                  </a:lnTo>
                  <a:lnTo>
                    <a:pt x="10442" y="344786"/>
                  </a:lnTo>
                  <a:lnTo>
                    <a:pt x="10511" y="405581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05989" y="64223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9065"/>
                  </a:lnTo>
                  <a:lnTo>
                    <a:pt x="110431" y="10239"/>
                  </a:lnTo>
                  <a:lnTo>
                    <a:pt x="47983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48145" y="715937"/>
              <a:ext cx="283134" cy="169887"/>
            </a:xfrm>
            <a:custGeom>
              <a:avLst/>
              <a:gdLst/>
              <a:ahLst/>
              <a:cxnLst/>
              <a:rect l="0" t="0" r="0" b="0"/>
              <a:pathLst>
                <a:path w="283134" h="169887">
                  <a:moveTo>
                    <a:pt x="0" y="31586"/>
                  </a:moveTo>
                  <a:lnTo>
                    <a:pt x="3119" y="74278"/>
                  </a:lnTo>
                  <a:lnTo>
                    <a:pt x="19128" y="132484"/>
                  </a:lnTo>
                  <a:lnTo>
                    <a:pt x="30338" y="150909"/>
                  </a:lnTo>
                  <a:lnTo>
                    <a:pt x="46238" y="163777"/>
                  </a:lnTo>
                  <a:lnTo>
                    <a:pt x="55392" y="168846"/>
                  </a:lnTo>
                  <a:lnTo>
                    <a:pt x="63834" y="169886"/>
                  </a:lnTo>
                  <a:lnTo>
                    <a:pt x="79453" y="164802"/>
                  </a:lnTo>
                  <a:lnTo>
                    <a:pt x="101401" y="148786"/>
                  </a:lnTo>
                  <a:lnTo>
                    <a:pt x="117132" y="123634"/>
                  </a:lnTo>
                  <a:lnTo>
                    <a:pt x="129202" y="93954"/>
                  </a:lnTo>
                  <a:lnTo>
                    <a:pt x="132928" y="90712"/>
                  </a:lnTo>
                  <a:lnTo>
                    <a:pt x="136582" y="92060"/>
                  </a:lnTo>
                  <a:lnTo>
                    <a:pt x="176074" y="142885"/>
                  </a:lnTo>
                  <a:lnTo>
                    <a:pt x="202298" y="159060"/>
                  </a:lnTo>
                  <a:lnTo>
                    <a:pt x="237885" y="165672"/>
                  </a:lnTo>
                  <a:lnTo>
                    <a:pt x="247497" y="163091"/>
                  </a:lnTo>
                  <a:lnTo>
                    <a:pt x="255075" y="157860"/>
                  </a:lnTo>
                  <a:lnTo>
                    <a:pt x="266615" y="142690"/>
                  </a:lnTo>
                  <a:lnTo>
                    <a:pt x="275643" y="124249"/>
                  </a:lnTo>
                  <a:lnTo>
                    <a:pt x="283133" y="61971"/>
                  </a:lnTo>
                  <a:lnTo>
                    <a:pt x="280813" y="26941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85057" y="673421"/>
              <a:ext cx="137049" cy="206903"/>
            </a:xfrm>
            <a:custGeom>
              <a:avLst/>
              <a:gdLst/>
              <a:ahLst/>
              <a:cxnLst/>
              <a:rect l="0" t="0" r="0" b="0"/>
              <a:pathLst>
                <a:path w="137049" h="206903">
                  <a:moveTo>
                    <a:pt x="0" y="84630"/>
                  </a:moveTo>
                  <a:lnTo>
                    <a:pt x="16767" y="90220"/>
                  </a:lnTo>
                  <a:lnTo>
                    <a:pt x="34358" y="89844"/>
                  </a:lnTo>
                  <a:lnTo>
                    <a:pt x="95000" y="73635"/>
                  </a:lnTo>
                  <a:lnTo>
                    <a:pt x="114752" y="65706"/>
                  </a:lnTo>
                  <a:lnTo>
                    <a:pt x="131329" y="54382"/>
                  </a:lnTo>
                  <a:lnTo>
                    <a:pt x="135516" y="46918"/>
                  </a:lnTo>
                  <a:lnTo>
                    <a:pt x="137048" y="29265"/>
                  </a:lnTo>
                  <a:lnTo>
                    <a:pt x="133480" y="20814"/>
                  </a:lnTo>
                  <a:lnTo>
                    <a:pt x="120156" y="5185"/>
                  </a:lnTo>
                  <a:lnTo>
                    <a:pt x="110519" y="1251"/>
                  </a:lnTo>
                  <a:lnTo>
                    <a:pt x="87334" y="0"/>
                  </a:lnTo>
                  <a:lnTo>
                    <a:pt x="53563" y="5872"/>
                  </a:lnTo>
                  <a:lnTo>
                    <a:pt x="26919" y="20610"/>
                  </a:lnTo>
                  <a:lnTo>
                    <a:pt x="14694" y="36290"/>
                  </a:lnTo>
                  <a:lnTo>
                    <a:pt x="6530" y="56127"/>
                  </a:lnTo>
                  <a:lnTo>
                    <a:pt x="3105" y="92432"/>
                  </a:lnTo>
                  <a:lnTo>
                    <a:pt x="10149" y="125937"/>
                  </a:lnTo>
                  <a:lnTo>
                    <a:pt x="32897" y="165579"/>
                  </a:lnTo>
                  <a:lnTo>
                    <a:pt x="59921" y="196287"/>
                  </a:lnTo>
                  <a:lnTo>
                    <a:pt x="80054" y="204445"/>
                  </a:lnTo>
                  <a:lnTo>
                    <a:pt x="101090" y="206902"/>
                  </a:lnTo>
                  <a:lnTo>
                    <a:pt x="126342" y="20044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74570" y="690219"/>
              <a:ext cx="176413" cy="196884"/>
            </a:xfrm>
            <a:custGeom>
              <a:avLst/>
              <a:gdLst/>
              <a:ahLst/>
              <a:cxnLst/>
              <a:rect l="0" t="0" r="0" b="0"/>
              <a:pathLst>
                <a:path w="176413" h="196884">
                  <a:moveTo>
                    <a:pt x="0" y="88889"/>
                  </a:moveTo>
                  <a:lnTo>
                    <a:pt x="16767" y="83300"/>
                  </a:lnTo>
                  <a:lnTo>
                    <a:pt x="72325" y="84225"/>
                  </a:lnTo>
                  <a:lnTo>
                    <a:pt x="126160" y="70728"/>
                  </a:lnTo>
                  <a:lnTo>
                    <a:pt x="147318" y="64050"/>
                  </a:lnTo>
                  <a:lnTo>
                    <a:pt x="165300" y="50943"/>
                  </a:lnTo>
                  <a:lnTo>
                    <a:pt x="173371" y="42535"/>
                  </a:lnTo>
                  <a:lnTo>
                    <a:pt x="176412" y="33420"/>
                  </a:lnTo>
                  <a:lnTo>
                    <a:pt x="173551" y="13933"/>
                  </a:lnTo>
                  <a:lnTo>
                    <a:pt x="167173" y="7333"/>
                  </a:lnTo>
                  <a:lnTo>
                    <a:pt x="147609" y="0"/>
                  </a:lnTo>
                  <a:lnTo>
                    <a:pt x="110286" y="1460"/>
                  </a:lnTo>
                  <a:lnTo>
                    <a:pt x="75181" y="14891"/>
                  </a:lnTo>
                  <a:lnTo>
                    <a:pt x="48142" y="39278"/>
                  </a:lnTo>
                  <a:lnTo>
                    <a:pt x="25312" y="68730"/>
                  </a:lnTo>
                  <a:lnTo>
                    <a:pt x="20219" y="89288"/>
                  </a:lnTo>
                  <a:lnTo>
                    <a:pt x="26480" y="142261"/>
                  </a:lnTo>
                  <a:lnTo>
                    <a:pt x="38675" y="165642"/>
                  </a:lnTo>
                  <a:lnTo>
                    <a:pt x="56963" y="182663"/>
                  </a:lnTo>
                  <a:lnTo>
                    <a:pt x="80689" y="194128"/>
                  </a:lnTo>
                  <a:lnTo>
                    <a:pt x="103712" y="196883"/>
                  </a:lnTo>
                  <a:lnTo>
                    <a:pt x="147399" y="19417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9381" y="712853"/>
              <a:ext cx="240029" cy="192598"/>
            </a:xfrm>
            <a:custGeom>
              <a:avLst/>
              <a:gdLst/>
              <a:ahLst/>
              <a:cxnLst/>
              <a:rect l="0" t="0" r="0" b="0"/>
              <a:pathLst>
                <a:path w="240029" h="192598">
                  <a:moveTo>
                    <a:pt x="8401" y="45198"/>
                  </a:moveTo>
                  <a:lnTo>
                    <a:pt x="2812" y="61966"/>
                  </a:lnTo>
                  <a:lnTo>
                    <a:pt x="6084" y="114714"/>
                  </a:lnTo>
                  <a:lnTo>
                    <a:pt x="7943" y="171407"/>
                  </a:lnTo>
                  <a:lnTo>
                    <a:pt x="8096" y="185490"/>
                  </a:lnTo>
                  <a:lnTo>
                    <a:pt x="7028" y="190198"/>
                  </a:lnTo>
                  <a:lnTo>
                    <a:pt x="5146" y="188658"/>
                  </a:lnTo>
                  <a:lnTo>
                    <a:pt x="2721" y="182952"/>
                  </a:lnTo>
                  <a:lnTo>
                    <a:pt x="0" y="134107"/>
                  </a:lnTo>
                  <a:lnTo>
                    <a:pt x="12653" y="77400"/>
                  </a:lnTo>
                  <a:lnTo>
                    <a:pt x="27265" y="35961"/>
                  </a:lnTo>
                  <a:lnTo>
                    <a:pt x="38622" y="19256"/>
                  </a:lnTo>
                  <a:lnTo>
                    <a:pt x="54588" y="7152"/>
                  </a:lnTo>
                  <a:lnTo>
                    <a:pt x="63759" y="2287"/>
                  </a:lnTo>
                  <a:lnTo>
                    <a:pt x="83307" y="0"/>
                  </a:lnTo>
                  <a:lnTo>
                    <a:pt x="103694" y="4053"/>
                  </a:lnTo>
                  <a:lnTo>
                    <a:pt x="133732" y="19489"/>
                  </a:lnTo>
                  <a:lnTo>
                    <a:pt x="179970" y="60614"/>
                  </a:lnTo>
                  <a:lnTo>
                    <a:pt x="205245" y="98806"/>
                  </a:lnTo>
                  <a:lnTo>
                    <a:pt x="229219" y="161097"/>
                  </a:lnTo>
                  <a:lnTo>
                    <a:pt x="240028" y="19259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16413" y="389586"/>
              <a:ext cx="284707" cy="494731"/>
            </a:xfrm>
            <a:custGeom>
              <a:avLst/>
              <a:gdLst/>
              <a:ahLst/>
              <a:cxnLst/>
              <a:rect l="0" t="0" r="0" b="0"/>
              <a:pathLst>
                <a:path w="284707" h="494731">
                  <a:moveTo>
                    <a:pt x="63608" y="10496"/>
                  </a:moveTo>
                  <a:lnTo>
                    <a:pt x="47967" y="28477"/>
                  </a:lnTo>
                  <a:lnTo>
                    <a:pt x="28764" y="80238"/>
                  </a:lnTo>
                  <a:lnTo>
                    <a:pt x="18059" y="114609"/>
                  </a:lnTo>
                  <a:lnTo>
                    <a:pt x="15694" y="117339"/>
                  </a:lnTo>
                  <a:lnTo>
                    <a:pt x="14118" y="114480"/>
                  </a:lnTo>
                  <a:lnTo>
                    <a:pt x="13536" y="97656"/>
                  </a:lnTo>
                  <a:lnTo>
                    <a:pt x="22695" y="45434"/>
                  </a:lnTo>
                  <a:lnTo>
                    <a:pt x="30217" y="23684"/>
                  </a:lnTo>
                  <a:lnTo>
                    <a:pt x="41358" y="6219"/>
                  </a:lnTo>
                  <a:lnTo>
                    <a:pt x="49945" y="1796"/>
                  </a:lnTo>
                  <a:lnTo>
                    <a:pt x="71963" y="0"/>
                  </a:lnTo>
                  <a:lnTo>
                    <a:pt x="91108" y="6221"/>
                  </a:lnTo>
                  <a:lnTo>
                    <a:pt x="107416" y="17955"/>
                  </a:lnTo>
                  <a:lnTo>
                    <a:pt x="136948" y="57203"/>
                  </a:lnTo>
                  <a:lnTo>
                    <a:pt x="155138" y="99205"/>
                  </a:lnTo>
                  <a:lnTo>
                    <a:pt x="171765" y="154621"/>
                  </a:lnTo>
                  <a:lnTo>
                    <a:pt x="179079" y="213834"/>
                  </a:lnTo>
                  <a:lnTo>
                    <a:pt x="187456" y="271110"/>
                  </a:lnTo>
                  <a:lnTo>
                    <a:pt x="183868" y="332207"/>
                  </a:lnTo>
                  <a:lnTo>
                    <a:pt x="170724" y="393712"/>
                  </a:lnTo>
                  <a:lnTo>
                    <a:pt x="152148" y="436647"/>
                  </a:lnTo>
                  <a:lnTo>
                    <a:pt x="123767" y="470946"/>
                  </a:lnTo>
                  <a:lnTo>
                    <a:pt x="99314" y="488491"/>
                  </a:lnTo>
                  <a:lnTo>
                    <a:pt x="72848" y="494730"/>
                  </a:lnTo>
                  <a:lnTo>
                    <a:pt x="47827" y="492433"/>
                  </a:lnTo>
                  <a:lnTo>
                    <a:pt x="28908" y="483614"/>
                  </a:lnTo>
                  <a:lnTo>
                    <a:pt x="5103" y="459905"/>
                  </a:lnTo>
                  <a:lnTo>
                    <a:pt x="1208" y="449312"/>
                  </a:lnTo>
                  <a:lnTo>
                    <a:pt x="0" y="425064"/>
                  </a:lnTo>
                  <a:lnTo>
                    <a:pt x="3655" y="414387"/>
                  </a:lnTo>
                  <a:lnTo>
                    <a:pt x="17075" y="396284"/>
                  </a:lnTo>
                  <a:lnTo>
                    <a:pt x="40977" y="386678"/>
                  </a:lnTo>
                  <a:lnTo>
                    <a:pt x="69927" y="383579"/>
                  </a:lnTo>
                  <a:lnTo>
                    <a:pt x="123521" y="391121"/>
                  </a:lnTo>
                  <a:lnTo>
                    <a:pt x="173838" y="409465"/>
                  </a:lnTo>
                  <a:lnTo>
                    <a:pt x="228838" y="442855"/>
                  </a:lnTo>
                  <a:lnTo>
                    <a:pt x="284706" y="47375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88286" y="624975"/>
              <a:ext cx="165559" cy="221014"/>
            </a:xfrm>
            <a:custGeom>
              <a:avLst/>
              <a:gdLst/>
              <a:ahLst/>
              <a:cxnLst/>
              <a:rect l="0" t="0" r="0" b="0"/>
              <a:pathLst>
                <a:path w="165559" h="221014">
                  <a:moveTo>
                    <a:pt x="144501" y="38320"/>
                  </a:moveTo>
                  <a:lnTo>
                    <a:pt x="115193" y="9011"/>
                  </a:lnTo>
                  <a:lnTo>
                    <a:pt x="95600" y="1897"/>
                  </a:lnTo>
                  <a:lnTo>
                    <a:pt x="83825" y="0"/>
                  </a:lnTo>
                  <a:lnTo>
                    <a:pt x="72465" y="2245"/>
                  </a:lnTo>
                  <a:lnTo>
                    <a:pt x="50484" y="14098"/>
                  </a:lnTo>
                  <a:lnTo>
                    <a:pt x="23968" y="40502"/>
                  </a:lnTo>
                  <a:lnTo>
                    <a:pt x="6882" y="70552"/>
                  </a:lnTo>
                  <a:lnTo>
                    <a:pt x="0" y="112861"/>
                  </a:lnTo>
                  <a:lnTo>
                    <a:pt x="3550" y="151263"/>
                  </a:lnTo>
                  <a:lnTo>
                    <a:pt x="17600" y="184868"/>
                  </a:lnTo>
                  <a:lnTo>
                    <a:pt x="33119" y="200159"/>
                  </a:lnTo>
                  <a:lnTo>
                    <a:pt x="71677" y="219507"/>
                  </a:lnTo>
                  <a:lnTo>
                    <a:pt x="92247" y="221013"/>
                  </a:lnTo>
                  <a:lnTo>
                    <a:pt x="148279" y="209387"/>
                  </a:lnTo>
                  <a:lnTo>
                    <a:pt x="165558" y="19624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27544" y="715937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74901" y="52642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79405" y="463253"/>
              <a:ext cx="37653" cy="421141"/>
            </a:xfrm>
            <a:custGeom>
              <a:avLst/>
              <a:gdLst/>
              <a:ahLst/>
              <a:cxnLst/>
              <a:rect l="0" t="0" r="0" b="0"/>
              <a:pathLst>
                <a:path w="37653" h="421141">
                  <a:moveTo>
                    <a:pt x="6066" y="0"/>
                  </a:moveTo>
                  <a:lnTo>
                    <a:pt x="0" y="43198"/>
                  </a:lnTo>
                  <a:lnTo>
                    <a:pt x="3749" y="99367"/>
                  </a:lnTo>
                  <a:lnTo>
                    <a:pt x="6550" y="162673"/>
                  </a:lnTo>
                  <a:lnTo>
                    <a:pt x="13099" y="209247"/>
                  </a:lnTo>
                  <a:lnTo>
                    <a:pt x="15559" y="264770"/>
                  </a:lnTo>
                  <a:lnTo>
                    <a:pt x="17458" y="317617"/>
                  </a:lnTo>
                  <a:lnTo>
                    <a:pt x="27988" y="377988"/>
                  </a:lnTo>
                  <a:lnTo>
                    <a:pt x="37652" y="42114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69658" y="64223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695" y="17958"/>
                  </a:lnTo>
                  <a:lnTo>
                    <a:pt x="99533" y="35149"/>
                  </a:lnTo>
                  <a:lnTo>
                    <a:pt x="46350" y="407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89976" y="694880"/>
              <a:ext cx="11145" cy="189514"/>
            </a:xfrm>
            <a:custGeom>
              <a:avLst/>
              <a:gdLst/>
              <a:ahLst/>
              <a:cxnLst/>
              <a:rect l="0" t="0" r="0" b="0"/>
              <a:pathLst>
                <a:path w="11145" h="189514">
                  <a:moveTo>
                    <a:pt x="6066" y="0"/>
                  </a:moveTo>
                  <a:lnTo>
                    <a:pt x="0" y="32452"/>
                  </a:lnTo>
                  <a:lnTo>
                    <a:pt x="5035" y="95521"/>
                  </a:lnTo>
                  <a:lnTo>
                    <a:pt x="11144" y="156642"/>
                  </a:lnTo>
                  <a:lnTo>
                    <a:pt x="6066" y="18951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64456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80269" y="624263"/>
              <a:ext cx="176617" cy="239074"/>
            </a:xfrm>
            <a:custGeom>
              <a:avLst/>
              <a:gdLst/>
              <a:ahLst/>
              <a:cxnLst/>
              <a:rect l="0" t="0" r="0" b="0"/>
              <a:pathLst>
                <a:path w="176617" h="239074">
                  <a:moveTo>
                    <a:pt x="0" y="102203"/>
                  </a:moveTo>
                  <a:lnTo>
                    <a:pt x="37478" y="93870"/>
                  </a:lnTo>
                  <a:lnTo>
                    <a:pt x="100212" y="89624"/>
                  </a:lnTo>
                  <a:lnTo>
                    <a:pt x="157390" y="63019"/>
                  </a:lnTo>
                  <a:lnTo>
                    <a:pt x="173677" y="51252"/>
                  </a:lnTo>
                  <a:lnTo>
                    <a:pt x="176616" y="43669"/>
                  </a:lnTo>
                  <a:lnTo>
                    <a:pt x="176236" y="35105"/>
                  </a:lnTo>
                  <a:lnTo>
                    <a:pt x="173643" y="25885"/>
                  </a:lnTo>
                  <a:lnTo>
                    <a:pt x="167234" y="18569"/>
                  </a:lnTo>
                  <a:lnTo>
                    <a:pt x="147636" y="7321"/>
                  </a:lnTo>
                  <a:lnTo>
                    <a:pt x="110294" y="0"/>
                  </a:lnTo>
                  <a:lnTo>
                    <a:pt x="75184" y="3420"/>
                  </a:lnTo>
                  <a:lnTo>
                    <a:pt x="53302" y="15016"/>
                  </a:lnTo>
                  <a:lnTo>
                    <a:pt x="34218" y="31867"/>
                  </a:lnTo>
                  <a:lnTo>
                    <a:pt x="12435" y="71282"/>
                  </a:lnTo>
                  <a:lnTo>
                    <a:pt x="8290" y="81589"/>
                  </a:lnTo>
                  <a:lnTo>
                    <a:pt x="6805" y="102400"/>
                  </a:lnTo>
                  <a:lnTo>
                    <a:pt x="11213" y="123347"/>
                  </a:lnTo>
                  <a:lnTo>
                    <a:pt x="26849" y="153701"/>
                  </a:lnTo>
                  <a:lnTo>
                    <a:pt x="39619" y="170325"/>
                  </a:lnTo>
                  <a:lnTo>
                    <a:pt x="95462" y="205260"/>
                  </a:lnTo>
                  <a:lnTo>
                    <a:pt x="157928" y="23907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59392" y="645531"/>
              <a:ext cx="215869" cy="225398"/>
            </a:xfrm>
            <a:custGeom>
              <a:avLst/>
              <a:gdLst/>
              <a:ahLst/>
              <a:cxnLst/>
              <a:rect l="0" t="0" r="0" b="0"/>
              <a:pathLst>
                <a:path w="215869" h="225398">
                  <a:moveTo>
                    <a:pt x="131488" y="7235"/>
                  </a:moveTo>
                  <a:lnTo>
                    <a:pt x="103933" y="0"/>
                  </a:lnTo>
                  <a:lnTo>
                    <a:pt x="63143" y="22"/>
                  </a:lnTo>
                  <a:lnTo>
                    <a:pt x="16733" y="19805"/>
                  </a:lnTo>
                  <a:lnTo>
                    <a:pt x="5852" y="26144"/>
                  </a:lnTo>
                  <a:lnTo>
                    <a:pt x="937" y="33879"/>
                  </a:lnTo>
                  <a:lnTo>
                    <a:pt x="0" y="42545"/>
                  </a:lnTo>
                  <a:lnTo>
                    <a:pt x="5199" y="60363"/>
                  </a:lnTo>
                  <a:lnTo>
                    <a:pt x="15308" y="76081"/>
                  </a:lnTo>
                  <a:lnTo>
                    <a:pt x="33839" y="87746"/>
                  </a:lnTo>
                  <a:lnTo>
                    <a:pt x="57673" y="95661"/>
                  </a:lnTo>
                  <a:lnTo>
                    <a:pt x="119327" y="106747"/>
                  </a:lnTo>
                  <a:lnTo>
                    <a:pt x="173387" y="123213"/>
                  </a:lnTo>
                  <a:lnTo>
                    <a:pt x="193394" y="131311"/>
                  </a:lnTo>
                  <a:lnTo>
                    <a:pt x="210085" y="142708"/>
                  </a:lnTo>
                  <a:lnTo>
                    <a:pt x="214302" y="151363"/>
                  </a:lnTo>
                  <a:lnTo>
                    <a:pt x="215868" y="173458"/>
                  </a:lnTo>
                  <a:lnTo>
                    <a:pt x="209544" y="192636"/>
                  </a:lnTo>
                  <a:lnTo>
                    <a:pt x="204582" y="201026"/>
                  </a:lnTo>
                  <a:lnTo>
                    <a:pt x="189711" y="213467"/>
                  </a:lnTo>
                  <a:lnTo>
                    <a:pt x="180832" y="218423"/>
                  </a:lnTo>
                  <a:lnTo>
                    <a:pt x="140390" y="225397"/>
                  </a:lnTo>
                  <a:lnTo>
                    <a:pt x="114387" y="220790"/>
                  </a:lnTo>
                  <a:lnTo>
                    <a:pt x="68318" y="19674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38280" y="60012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59337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711799" y="315854"/>
            <a:ext cx="816285" cy="663297"/>
            <a:chOff x="7711799" y="315854"/>
            <a:chExt cx="816285" cy="663297"/>
          </a:xfrm>
        </p:grpSpPr>
        <p:sp>
          <p:nvSpPr>
            <p:cNvPr id="33" name="Freeform 32"/>
            <p:cNvSpPr/>
            <p:nvPr/>
          </p:nvSpPr>
          <p:spPr>
            <a:xfrm>
              <a:off x="7711799" y="315854"/>
              <a:ext cx="37176" cy="579069"/>
            </a:xfrm>
            <a:custGeom>
              <a:avLst/>
              <a:gdLst/>
              <a:ahLst/>
              <a:cxnLst/>
              <a:rect l="0" t="0" r="0" b="0"/>
              <a:pathLst>
                <a:path w="37176" h="57906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5" y="111118"/>
                  </a:lnTo>
                  <a:lnTo>
                    <a:pt x="23666" y="162775"/>
                  </a:lnTo>
                  <a:lnTo>
                    <a:pt x="25764" y="225655"/>
                  </a:lnTo>
                  <a:lnTo>
                    <a:pt x="29505" y="283670"/>
                  </a:lnTo>
                  <a:lnTo>
                    <a:pt x="35659" y="340303"/>
                  </a:lnTo>
                  <a:lnTo>
                    <a:pt x="36726" y="399268"/>
                  </a:lnTo>
                  <a:lnTo>
                    <a:pt x="37041" y="457424"/>
                  </a:lnTo>
                  <a:lnTo>
                    <a:pt x="37135" y="506110"/>
                  </a:lnTo>
                  <a:lnTo>
                    <a:pt x="37169" y="566225"/>
                  </a:lnTo>
                  <a:lnTo>
                    <a:pt x="37175" y="57906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37666" y="431668"/>
              <a:ext cx="285050" cy="452726"/>
            </a:xfrm>
            <a:custGeom>
              <a:avLst/>
              <a:gdLst/>
              <a:ahLst/>
              <a:cxnLst/>
              <a:rect l="0" t="0" r="0" b="0"/>
              <a:pathLst>
                <a:path w="285050" h="452726">
                  <a:moveTo>
                    <a:pt x="158707" y="0"/>
                  </a:moveTo>
                  <a:lnTo>
                    <a:pt x="122790" y="56192"/>
                  </a:lnTo>
                  <a:lnTo>
                    <a:pt x="74430" y="118216"/>
                  </a:lnTo>
                  <a:lnTo>
                    <a:pt x="32361" y="176076"/>
                  </a:lnTo>
                  <a:lnTo>
                    <a:pt x="4288" y="206486"/>
                  </a:lnTo>
                  <a:lnTo>
                    <a:pt x="779" y="214866"/>
                  </a:lnTo>
                  <a:lnTo>
                    <a:pt x="0" y="233536"/>
                  </a:lnTo>
                  <a:lnTo>
                    <a:pt x="4939" y="242258"/>
                  </a:lnTo>
                  <a:lnTo>
                    <a:pt x="22906" y="258189"/>
                  </a:lnTo>
                  <a:lnTo>
                    <a:pt x="85101" y="292619"/>
                  </a:lnTo>
                  <a:lnTo>
                    <a:pt x="145996" y="338011"/>
                  </a:lnTo>
                  <a:lnTo>
                    <a:pt x="179118" y="362584"/>
                  </a:lnTo>
                  <a:lnTo>
                    <a:pt x="211158" y="383513"/>
                  </a:lnTo>
                  <a:lnTo>
                    <a:pt x="263051" y="436352"/>
                  </a:lnTo>
                  <a:lnTo>
                    <a:pt x="285049" y="45272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33243" y="513096"/>
              <a:ext cx="494841" cy="466055"/>
            </a:xfrm>
            <a:custGeom>
              <a:avLst/>
              <a:gdLst/>
              <a:ahLst/>
              <a:cxnLst/>
              <a:rect l="0" t="0" r="0" b="0"/>
              <a:pathLst>
                <a:path w="494841" h="466055">
                  <a:moveTo>
                    <a:pt x="0" y="108085"/>
                  </a:moveTo>
                  <a:lnTo>
                    <a:pt x="3120" y="157016"/>
                  </a:lnTo>
                  <a:lnTo>
                    <a:pt x="9066" y="216146"/>
                  </a:lnTo>
                  <a:lnTo>
                    <a:pt x="10096" y="264365"/>
                  </a:lnTo>
                  <a:lnTo>
                    <a:pt x="17678" y="324655"/>
                  </a:lnTo>
                  <a:lnTo>
                    <a:pt x="18886" y="359297"/>
                  </a:lnTo>
                  <a:lnTo>
                    <a:pt x="17270" y="359788"/>
                  </a:lnTo>
                  <a:lnTo>
                    <a:pt x="15023" y="356605"/>
                  </a:lnTo>
                  <a:lnTo>
                    <a:pt x="15646" y="343711"/>
                  </a:lnTo>
                  <a:lnTo>
                    <a:pt x="17482" y="323942"/>
                  </a:lnTo>
                  <a:lnTo>
                    <a:pt x="9130" y="260471"/>
                  </a:lnTo>
                  <a:lnTo>
                    <a:pt x="5825" y="201199"/>
                  </a:lnTo>
                  <a:lnTo>
                    <a:pt x="9135" y="145423"/>
                  </a:lnTo>
                  <a:lnTo>
                    <a:pt x="12250" y="115321"/>
                  </a:lnTo>
                  <a:lnTo>
                    <a:pt x="21432" y="90244"/>
                  </a:lnTo>
                  <a:lnTo>
                    <a:pt x="45345" y="61984"/>
                  </a:lnTo>
                  <a:lnTo>
                    <a:pt x="54797" y="59804"/>
                  </a:lnTo>
                  <a:lnTo>
                    <a:pt x="64607" y="61859"/>
                  </a:lnTo>
                  <a:lnTo>
                    <a:pt x="83697" y="73502"/>
                  </a:lnTo>
                  <a:lnTo>
                    <a:pt x="122301" y="119605"/>
                  </a:lnTo>
                  <a:lnTo>
                    <a:pt x="154738" y="182839"/>
                  </a:lnTo>
                  <a:lnTo>
                    <a:pt x="171336" y="232556"/>
                  </a:lnTo>
                  <a:lnTo>
                    <a:pt x="173886" y="235519"/>
                  </a:lnTo>
                  <a:lnTo>
                    <a:pt x="175586" y="232815"/>
                  </a:lnTo>
                  <a:lnTo>
                    <a:pt x="176304" y="216163"/>
                  </a:lnTo>
                  <a:lnTo>
                    <a:pt x="173473" y="157813"/>
                  </a:lnTo>
                  <a:lnTo>
                    <a:pt x="183591" y="110341"/>
                  </a:lnTo>
                  <a:lnTo>
                    <a:pt x="213559" y="52378"/>
                  </a:lnTo>
                  <a:lnTo>
                    <a:pt x="248630" y="21129"/>
                  </a:lnTo>
                  <a:lnTo>
                    <a:pt x="288658" y="2642"/>
                  </a:lnTo>
                  <a:lnTo>
                    <a:pt x="313126" y="0"/>
                  </a:lnTo>
                  <a:lnTo>
                    <a:pt x="334529" y="3895"/>
                  </a:lnTo>
                  <a:lnTo>
                    <a:pt x="351842" y="13425"/>
                  </a:lnTo>
                  <a:lnTo>
                    <a:pt x="405409" y="75969"/>
                  </a:lnTo>
                  <a:lnTo>
                    <a:pt x="441974" y="137405"/>
                  </a:lnTo>
                  <a:lnTo>
                    <a:pt x="468858" y="192015"/>
                  </a:lnTo>
                  <a:lnTo>
                    <a:pt x="487634" y="244916"/>
                  </a:lnTo>
                  <a:lnTo>
                    <a:pt x="493416" y="303873"/>
                  </a:lnTo>
                  <a:lnTo>
                    <a:pt x="494418" y="355739"/>
                  </a:lnTo>
                  <a:lnTo>
                    <a:pt x="494714" y="411531"/>
                  </a:lnTo>
                  <a:lnTo>
                    <a:pt x="494840" y="46605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27350" y="1989886"/>
            <a:ext cx="4505355" cy="788930"/>
            <a:chOff x="927350" y="1989886"/>
            <a:chExt cx="4505355" cy="788930"/>
          </a:xfrm>
        </p:grpSpPr>
        <p:sp>
          <p:nvSpPr>
            <p:cNvPr id="37" name="Freeform 36"/>
            <p:cNvSpPr/>
            <p:nvPr/>
          </p:nvSpPr>
          <p:spPr>
            <a:xfrm>
              <a:off x="927350" y="2203180"/>
              <a:ext cx="493998" cy="345598"/>
            </a:xfrm>
            <a:custGeom>
              <a:avLst/>
              <a:gdLst/>
              <a:ahLst/>
              <a:cxnLst/>
              <a:rect l="0" t="0" r="0" b="0"/>
              <a:pathLst>
                <a:path w="493998" h="345598">
                  <a:moveTo>
                    <a:pt x="20214" y="92032"/>
                  </a:moveTo>
                  <a:lnTo>
                    <a:pt x="14625" y="108800"/>
                  </a:lnTo>
                  <a:lnTo>
                    <a:pt x="15001" y="126390"/>
                  </a:lnTo>
                  <a:lnTo>
                    <a:pt x="19528" y="186200"/>
                  </a:lnTo>
                  <a:lnTo>
                    <a:pt x="20079" y="248110"/>
                  </a:lnTo>
                  <a:lnTo>
                    <a:pt x="20187" y="305746"/>
                  </a:lnTo>
                  <a:lnTo>
                    <a:pt x="14617" y="342528"/>
                  </a:lnTo>
                  <a:lnTo>
                    <a:pt x="11804" y="345597"/>
                  </a:lnTo>
                  <a:lnTo>
                    <a:pt x="8758" y="342964"/>
                  </a:lnTo>
                  <a:lnTo>
                    <a:pt x="5558" y="336529"/>
                  </a:lnTo>
                  <a:lnTo>
                    <a:pt x="0" y="279543"/>
                  </a:lnTo>
                  <a:lnTo>
                    <a:pt x="2527" y="241957"/>
                  </a:lnTo>
                  <a:lnTo>
                    <a:pt x="9913" y="179886"/>
                  </a:lnTo>
                  <a:lnTo>
                    <a:pt x="17833" y="128623"/>
                  </a:lnTo>
                  <a:lnTo>
                    <a:pt x="25333" y="68454"/>
                  </a:lnTo>
                  <a:lnTo>
                    <a:pt x="37697" y="42948"/>
                  </a:lnTo>
                  <a:lnTo>
                    <a:pt x="45908" y="31234"/>
                  </a:lnTo>
                  <a:lnTo>
                    <a:pt x="54891" y="24594"/>
                  </a:lnTo>
                  <a:lnTo>
                    <a:pt x="64389" y="21337"/>
                  </a:lnTo>
                  <a:lnTo>
                    <a:pt x="84301" y="20838"/>
                  </a:lnTo>
                  <a:lnTo>
                    <a:pt x="104849" y="24515"/>
                  </a:lnTo>
                  <a:lnTo>
                    <a:pt x="122561" y="36288"/>
                  </a:lnTo>
                  <a:lnTo>
                    <a:pt x="175689" y="92684"/>
                  </a:lnTo>
                  <a:lnTo>
                    <a:pt x="200144" y="134275"/>
                  </a:lnTo>
                  <a:lnTo>
                    <a:pt x="219918" y="195139"/>
                  </a:lnTo>
                  <a:lnTo>
                    <a:pt x="224785" y="217406"/>
                  </a:lnTo>
                  <a:lnTo>
                    <a:pt x="223049" y="239001"/>
                  </a:lnTo>
                  <a:lnTo>
                    <a:pt x="220948" y="242654"/>
                  </a:lnTo>
                  <a:lnTo>
                    <a:pt x="218378" y="241579"/>
                  </a:lnTo>
                  <a:lnTo>
                    <a:pt x="215494" y="237354"/>
                  </a:lnTo>
                  <a:lnTo>
                    <a:pt x="211436" y="209050"/>
                  </a:lnTo>
                  <a:lnTo>
                    <a:pt x="215823" y="171028"/>
                  </a:lnTo>
                  <a:lnTo>
                    <a:pt x="239458" y="110667"/>
                  </a:lnTo>
                  <a:lnTo>
                    <a:pt x="248677" y="86276"/>
                  </a:lnTo>
                  <a:lnTo>
                    <a:pt x="287275" y="36607"/>
                  </a:lnTo>
                  <a:lnTo>
                    <a:pt x="309263" y="16208"/>
                  </a:lnTo>
                  <a:lnTo>
                    <a:pt x="327665" y="6470"/>
                  </a:lnTo>
                  <a:lnTo>
                    <a:pt x="368934" y="0"/>
                  </a:lnTo>
                  <a:lnTo>
                    <a:pt x="392010" y="4725"/>
                  </a:lnTo>
                  <a:lnTo>
                    <a:pt x="401439" y="9261"/>
                  </a:lnTo>
                  <a:lnTo>
                    <a:pt x="418155" y="26779"/>
                  </a:lnTo>
                  <a:lnTo>
                    <a:pt x="447950" y="81742"/>
                  </a:lnTo>
                  <a:lnTo>
                    <a:pt x="475196" y="141689"/>
                  </a:lnTo>
                  <a:lnTo>
                    <a:pt x="487906" y="190323"/>
                  </a:lnTo>
                  <a:lnTo>
                    <a:pt x="492794" y="252391"/>
                  </a:lnTo>
                  <a:lnTo>
                    <a:pt x="493640" y="293964"/>
                  </a:lnTo>
                  <a:lnTo>
                    <a:pt x="493997" y="3236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38797" y="2256962"/>
              <a:ext cx="303691" cy="301464"/>
            </a:xfrm>
            <a:custGeom>
              <a:avLst/>
              <a:gdLst/>
              <a:ahLst/>
              <a:cxnLst/>
              <a:rect l="0" t="0" r="0" b="0"/>
              <a:pathLst>
                <a:path w="303691" h="301464">
                  <a:moveTo>
                    <a:pt x="198405" y="133007"/>
                  </a:moveTo>
                  <a:lnTo>
                    <a:pt x="196065" y="99385"/>
                  </a:lnTo>
                  <a:lnTo>
                    <a:pt x="175499" y="47683"/>
                  </a:lnTo>
                  <a:lnTo>
                    <a:pt x="161318" y="23725"/>
                  </a:lnTo>
                  <a:lnTo>
                    <a:pt x="143317" y="9178"/>
                  </a:lnTo>
                  <a:lnTo>
                    <a:pt x="120499" y="1932"/>
                  </a:lnTo>
                  <a:lnTo>
                    <a:pt x="107863" y="0"/>
                  </a:lnTo>
                  <a:lnTo>
                    <a:pt x="84464" y="4093"/>
                  </a:lnTo>
                  <a:lnTo>
                    <a:pt x="40847" y="25784"/>
                  </a:lnTo>
                  <a:lnTo>
                    <a:pt x="25824" y="45188"/>
                  </a:lnTo>
                  <a:lnTo>
                    <a:pt x="6647" y="95772"/>
                  </a:lnTo>
                  <a:lnTo>
                    <a:pt x="0" y="151995"/>
                  </a:lnTo>
                  <a:lnTo>
                    <a:pt x="1806" y="211973"/>
                  </a:lnTo>
                  <a:lnTo>
                    <a:pt x="8082" y="234783"/>
                  </a:lnTo>
                  <a:lnTo>
                    <a:pt x="18670" y="252720"/>
                  </a:lnTo>
                  <a:lnTo>
                    <a:pt x="43375" y="275972"/>
                  </a:lnTo>
                  <a:lnTo>
                    <a:pt x="52937" y="279789"/>
                  </a:lnTo>
                  <a:lnTo>
                    <a:pt x="72921" y="280911"/>
                  </a:lnTo>
                  <a:lnTo>
                    <a:pt x="90382" y="274391"/>
                  </a:lnTo>
                  <a:lnTo>
                    <a:pt x="135090" y="243349"/>
                  </a:lnTo>
                  <a:lnTo>
                    <a:pt x="173357" y="195457"/>
                  </a:lnTo>
                  <a:lnTo>
                    <a:pt x="189164" y="164378"/>
                  </a:lnTo>
                  <a:lnTo>
                    <a:pt x="196579" y="123389"/>
                  </a:lnTo>
                  <a:lnTo>
                    <a:pt x="206650" y="174772"/>
                  </a:lnTo>
                  <a:lnTo>
                    <a:pt x="218655" y="214662"/>
                  </a:lnTo>
                  <a:lnTo>
                    <a:pt x="257267" y="272860"/>
                  </a:lnTo>
                  <a:lnTo>
                    <a:pt x="303690" y="3014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66239" y="2247509"/>
              <a:ext cx="239905" cy="256223"/>
            </a:xfrm>
            <a:custGeom>
              <a:avLst/>
              <a:gdLst/>
              <a:ahLst/>
              <a:cxnLst/>
              <a:rect l="0" t="0" r="0" b="0"/>
              <a:pathLst>
                <a:path w="239905" h="256223">
                  <a:moveTo>
                    <a:pt x="155232" y="5589"/>
                  </a:moveTo>
                  <a:lnTo>
                    <a:pt x="138464" y="0"/>
                  </a:lnTo>
                  <a:lnTo>
                    <a:pt x="100091" y="2113"/>
                  </a:lnTo>
                  <a:lnTo>
                    <a:pt x="40476" y="24917"/>
                  </a:lnTo>
                  <a:lnTo>
                    <a:pt x="11266" y="39782"/>
                  </a:lnTo>
                  <a:lnTo>
                    <a:pt x="3103" y="45932"/>
                  </a:lnTo>
                  <a:lnTo>
                    <a:pt x="0" y="53541"/>
                  </a:lnTo>
                  <a:lnTo>
                    <a:pt x="272" y="62124"/>
                  </a:lnTo>
                  <a:lnTo>
                    <a:pt x="2792" y="71355"/>
                  </a:lnTo>
                  <a:lnTo>
                    <a:pt x="7982" y="78679"/>
                  </a:lnTo>
                  <a:lnTo>
                    <a:pt x="23107" y="89936"/>
                  </a:lnTo>
                  <a:lnTo>
                    <a:pt x="56942" y="102850"/>
                  </a:lnTo>
                  <a:lnTo>
                    <a:pt x="116363" y="110459"/>
                  </a:lnTo>
                  <a:lnTo>
                    <a:pt x="167441" y="122014"/>
                  </a:lnTo>
                  <a:lnTo>
                    <a:pt x="192244" y="129863"/>
                  </a:lnTo>
                  <a:lnTo>
                    <a:pt x="227230" y="153966"/>
                  </a:lnTo>
                  <a:lnTo>
                    <a:pt x="234817" y="160659"/>
                  </a:lnTo>
                  <a:lnTo>
                    <a:pt x="238704" y="170970"/>
                  </a:lnTo>
                  <a:lnTo>
                    <a:pt x="239904" y="198025"/>
                  </a:lnTo>
                  <a:lnTo>
                    <a:pt x="236247" y="209919"/>
                  </a:lnTo>
                  <a:lnTo>
                    <a:pt x="222824" y="229373"/>
                  </a:lnTo>
                  <a:lnTo>
                    <a:pt x="195536" y="247890"/>
                  </a:lnTo>
                  <a:lnTo>
                    <a:pt x="138064" y="256222"/>
                  </a:lnTo>
                  <a:lnTo>
                    <a:pt x="76625" y="254748"/>
                  </a:lnTo>
                  <a:lnTo>
                    <a:pt x="47323" y="246700"/>
                  </a:lnTo>
                  <a:lnTo>
                    <a:pt x="28890" y="237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68308" y="2232041"/>
              <a:ext cx="268994" cy="287988"/>
            </a:xfrm>
            <a:custGeom>
              <a:avLst/>
              <a:gdLst/>
              <a:ahLst/>
              <a:cxnLst/>
              <a:rect l="0" t="0" r="0" b="0"/>
              <a:pathLst>
                <a:path w="268994" h="287988">
                  <a:moveTo>
                    <a:pt x="147961" y="0"/>
                  </a:moveTo>
                  <a:lnTo>
                    <a:pt x="89344" y="5589"/>
                  </a:lnTo>
                  <a:lnTo>
                    <a:pt x="44746" y="19128"/>
                  </a:lnTo>
                  <a:lnTo>
                    <a:pt x="4806" y="49803"/>
                  </a:lnTo>
                  <a:lnTo>
                    <a:pt x="1052" y="58939"/>
                  </a:lnTo>
                  <a:lnTo>
                    <a:pt x="0" y="81567"/>
                  </a:lnTo>
                  <a:lnTo>
                    <a:pt x="3697" y="90643"/>
                  </a:lnTo>
                  <a:lnTo>
                    <a:pt x="17163" y="103847"/>
                  </a:lnTo>
                  <a:lnTo>
                    <a:pt x="37966" y="110495"/>
                  </a:lnTo>
                  <a:lnTo>
                    <a:pt x="95038" y="114763"/>
                  </a:lnTo>
                  <a:lnTo>
                    <a:pt x="145408" y="115502"/>
                  </a:lnTo>
                  <a:lnTo>
                    <a:pt x="199189" y="124158"/>
                  </a:lnTo>
                  <a:lnTo>
                    <a:pt x="237489" y="134924"/>
                  </a:lnTo>
                  <a:lnTo>
                    <a:pt x="256382" y="146144"/>
                  </a:lnTo>
                  <a:lnTo>
                    <a:pt x="262356" y="155921"/>
                  </a:lnTo>
                  <a:lnTo>
                    <a:pt x="268993" y="182382"/>
                  </a:lnTo>
                  <a:lnTo>
                    <a:pt x="267141" y="218986"/>
                  </a:lnTo>
                  <a:lnTo>
                    <a:pt x="253593" y="252058"/>
                  </a:lnTo>
                  <a:lnTo>
                    <a:pt x="238193" y="267224"/>
                  </a:lnTo>
                  <a:lnTo>
                    <a:pt x="199710" y="286492"/>
                  </a:lnTo>
                  <a:lnTo>
                    <a:pt x="179149" y="287987"/>
                  </a:lnTo>
                  <a:lnTo>
                    <a:pt x="126175" y="279415"/>
                  </a:lnTo>
                  <a:lnTo>
                    <a:pt x="63733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24646" y="2234629"/>
              <a:ext cx="267798" cy="269683"/>
            </a:xfrm>
            <a:custGeom>
              <a:avLst/>
              <a:gdLst/>
              <a:ahLst/>
              <a:cxnLst/>
              <a:rect l="0" t="0" r="0" b="0"/>
              <a:pathLst>
                <a:path w="267798" h="269683">
                  <a:moveTo>
                    <a:pt x="197032" y="50054"/>
                  </a:moveTo>
                  <a:lnTo>
                    <a:pt x="159946" y="15308"/>
                  </a:lnTo>
                  <a:lnTo>
                    <a:pt x="141945" y="6146"/>
                  </a:lnTo>
                  <a:lnTo>
                    <a:pt x="106491" y="0"/>
                  </a:lnTo>
                  <a:lnTo>
                    <a:pt x="83092" y="4801"/>
                  </a:lnTo>
                  <a:lnTo>
                    <a:pt x="62165" y="15904"/>
                  </a:lnTo>
                  <a:lnTo>
                    <a:pt x="22283" y="61632"/>
                  </a:lnTo>
                  <a:lnTo>
                    <a:pt x="6305" y="103658"/>
                  </a:lnTo>
                  <a:lnTo>
                    <a:pt x="0" y="161855"/>
                  </a:lnTo>
                  <a:lnTo>
                    <a:pt x="7111" y="203153"/>
                  </a:lnTo>
                  <a:lnTo>
                    <a:pt x="17477" y="226893"/>
                  </a:lnTo>
                  <a:lnTo>
                    <a:pt x="36121" y="246023"/>
                  </a:lnTo>
                  <a:lnTo>
                    <a:pt x="47644" y="254399"/>
                  </a:lnTo>
                  <a:lnTo>
                    <a:pt x="76045" y="263707"/>
                  </a:lnTo>
                  <a:lnTo>
                    <a:pt x="136349" y="269682"/>
                  </a:lnTo>
                  <a:lnTo>
                    <a:pt x="179182" y="259539"/>
                  </a:lnTo>
                  <a:lnTo>
                    <a:pt x="215920" y="236126"/>
                  </a:lnTo>
                  <a:lnTo>
                    <a:pt x="243443" y="206962"/>
                  </a:lnTo>
                  <a:lnTo>
                    <a:pt x="260826" y="170505"/>
                  </a:lnTo>
                  <a:lnTo>
                    <a:pt x="267797" y="124478"/>
                  </a:lnTo>
                  <a:lnTo>
                    <a:pt x="264273" y="84974"/>
                  </a:lnTo>
                  <a:lnTo>
                    <a:pt x="252653" y="62065"/>
                  </a:lnTo>
                  <a:lnTo>
                    <a:pt x="235791" y="42524"/>
                  </a:lnTo>
                  <a:lnTo>
                    <a:pt x="186504" y="79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18513" y="1989886"/>
              <a:ext cx="134793" cy="515897"/>
            </a:xfrm>
            <a:custGeom>
              <a:avLst/>
              <a:gdLst/>
              <a:ahLst/>
              <a:cxnLst/>
              <a:rect l="0" t="0" r="0" b="0"/>
              <a:pathLst>
                <a:path w="134793" h="515897">
                  <a:moveTo>
                    <a:pt x="82150" y="515896"/>
                  </a:moveTo>
                  <a:lnTo>
                    <a:pt x="76561" y="457279"/>
                  </a:lnTo>
                  <a:lnTo>
                    <a:pt x="63939" y="397563"/>
                  </a:lnTo>
                  <a:lnTo>
                    <a:pt x="56066" y="337844"/>
                  </a:lnTo>
                  <a:lnTo>
                    <a:pt x="43245" y="284193"/>
                  </a:lnTo>
                  <a:lnTo>
                    <a:pt x="32928" y="235374"/>
                  </a:lnTo>
                  <a:lnTo>
                    <a:pt x="22462" y="179314"/>
                  </a:lnTo>
                  <a:lnTo>
                    <a:pt x="8445" y="120384"/>
                  </a:lnTo>
                  <a:lnTo>
                    <a:pt x="0" y="63424"/>
                  </a:lnTo>
                  <a:lnTo>
                    <a:pt x="5085" y="36377"/>
                  </a:lnTo>
                  <a:lnTo>
                    <a:pt x="9716" y="24251"/>
                  </a:lnTo>
                  <a:lnTo>
                    <a:pt x="18653" y="16167"/>
                  </a:lnTo>
                  <a:lnTo>
                    <a:pt x="44181" y="7185"/>
                  </a:lnTo>
                  <a:lnTo>
                    <a:pt x="103549" y="1419"/>
                  </a:lnTo>
                  <a:lnTo>
                    <a:pt x="13479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63792" y="227415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3120"/>
                  </a:lnTo>
                  <a:lnTo>
                    <a:pt x="101479" y="14654"/>
                  </a:lnTo>
                  <a:lnTo>
                    <a:pt x="40669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24553" y="2250710"/>
              <a:ext cx="265748" cy="233148"/>
            </a:xfrm>
            <a:custGeom>
              <a:avLst/>
              <a:gdLst/>
              <a:ahLst/>
              <a:cxnLst/>
              <a:rect l="0" t="0" r="0" b="0"/>
              <a:pathLst>
                <a:path w="265748" h="233148">
                  <a:moveTo>
                    <a:pt x="160462" y="149787"/>
                  </a:moveTo>
                  <a:lnTo>
                    <a:pt x="166528" y="116165"/>
                  </a:lnTo>
                  <a:lnTo>
                    <a:pt x="155903" y="56380"/>
                  </a:lnTo>
                  <a:lnTo>
                    <a:pt x="140524" y="23845"/>
                  </a:lnTo>
                  <a:lnTo>
                    <a:pt x="124694" y="8805"/>
                  </a:lnTo>
                  <a:lnTo>
                    <a:pt x="115560" y="3156"/>
                  </a:lnTo>
                  <a:lnTo>
                    <a:pt x="96052" y="0"/>
                  </a:lnTo>
                  <a:lnTo>
                    <a:pt x="85936" y="796"/>
                  </a:lnTo>
                  <a:lnTo>
                    <a:pt x="68458" y="7920"/>
                  </a:lnTo>
                  <a:lnTo>
                    <a:pt x="32584" y="37146"/>
                  </a:lnTo>
                  <a:lnTo>
                    <a:pt x="13258" y="66499"/>
                  </a:lnTo>
                  <a:lnTo>
                    <a:pt x="123" y="103012"/>
                  </a:lnTo>
                  <a:lnTo>
                    <a:pt x="0" y="143467"/>
                  </a:lnTo>
                  <a:lnTo>
                    <a:pt x="7373" y="190678"/>
                  </a:lnTo>
                  <a:lnTo>
                    <a:pt x="19893" y="215144"/>
                  </a:lnTo>
                  <a:lnTo>
                    <a:pt x="28145" y="224944"/>
                  </a:lnTo>
                  <a:lnTo>
                    <a:pt x="38325" y="230307"/>
                  </a:lnTo>
                  <a:lnTo>
                    <a:pt x="62115" y="233147"/>
                  </a:lnTo>
                  <a:lnTo>
                    <a:pt x="85167" y="224271"/>
                  </a:lnTo>
                  <a:lnTo>
                    <a:pt x="114756" y="199542"/>
                  </a:lnTo>
                  <a:lnTo>
                    <a:pt x="129620" y="178919"/>
                  </a:lnTo>
                  <a:lnTo>
                    <a:pt x="143395" y="141001"/>
                  </a:lnTo>
                  <a:lnTo>
                    <a:pt x="147996" y="109489"/>
                  </a:lnTo>
                  <a:lnTo>
                    <a:pt x="148642" y="111224"/>
                  </a:lnTo>
                  <a:lnTo>
                    <a:pt x="149072" y="117059"/>
                  </a:lnTo>
                  <a:lnTo>
                    <a:pt x="173577" y="177257"/>
                  </a:lnTo>
                  <a:lnTo>
                    <a:pt x="190345" y="206149"/>
                  </a:lnTo>
                  <a:lnTo>
                    <a:pt x="199101" y="211929"/>
                  </a:lnTo>
                  <a:lnTo>
                    <a:pt x="231442" y="220062"/>
                  </a:lnTo>
                  <a:lnTo>
                    <a:pt x="265747" y="2234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85122" y="2220943"/>
              <a:ext cx="160750" cy="557873"/>
            </a:xfrm>
            <a:custGeom>
              <a:avLst/>
              <a:gdLst/>
              <a:ahLst/>
              <a:cxnLst/>
              <a:rect l="0" t="0" r="0" b="0"/>
              <a:pathLst>
                <a:path w="160750" h="557873">
                  <a:moveTo>
                    <a:pt x="10504" y="200611"/>
                  </a:moveTo>
                  <a:lnTo>
                    <a:pt x="13624" y="257875"/>
                  </a:lnTo>
                  <a:lnTo>
                    <a:pt x="18838" y="307265"/>
                  </a:lnTo>
                  <a:lnTo>
                    <a:pt x="23502" y="355825"/>
                  </a:lnTo>
                  <a:lnTo>
                    <a:pt x="29174" y="406088"/>
                  </a:lnTo>
                  <a:lnTo>
                    <a:pt x="36679" y="469186"/>
                  </a:lnTo>
                  <a:lnTo>
                    <a:pt x="41021" y="523851"/>
                  </a:lnTo>
                  <a:lnTo>
                    <a:pt x="40604" y="557519"/>
                  </a:lnTo>
                  <a:lnTo>
                    <a:pt x="38759" y="557872"/>
                  </a:lnTo>
                  <a:lnTo>
                    <a:pt x="36360" y="554599"/>
                  </a:lnTo>
                  <a:lnTo>
                    <a:pt x="20741" y="499983"/>
                  </a:lnTo>
                  <a:lnTo>
                    <a:pt x="10418" y="448411"/>
                  </a:lnTo>
                  <a:lnTo>
                    <a:pt x="3070" y="388677"/>
                  </a:lnTo>
                  <a:lnTo>
                    <a:pt x="893" y="332763"/>
                  </a:lnTo>
                  <a:lnTo>
                    <a:pt x="248" y="280322"/>
                  </a:lnTo>
                  <a:lnTo>
                    <a:pt x="56" y="220330"/>
                  </a:lnTo>
                  <a:lnTo>
                    <a:pt x="0" y="161220"/>
                  </a:lnTo>
                  <a:lnTo>
                    <a:pt x="3103" y="109781"/>
                  </a:lnTo>
                  <a:lnTo>
                    <a:pt x="14632" y="56067"/>
                  </a:lnTo>
                  <a:lnTo>
                    <a:pt x="30315" y="22472"/>
                  </a:lnTo>
                  <a:lnTo>
                    <a:pt x="46215" y="7185"/>
                  </a:lnTo>
                  <a:lnTo>
                    <a:pt x="55369" y="1470"/>
                  </a:lnTo>
                  <a:lnTo>
                    <a:pt x="64981" y="0"/>
                  </a:lnTo>
                  <a:lnTo>
                    <a:pt x="85019" y="4606"/>
                  </a:lnTo>
                  <a:lnTo>
                    <a:pt x="110442" y="20353"/>
                  </a:lnTo>
                  <a:lnTo>
                    <a:pt x="132792" y="39837"/>
                  </a:lnTo>
                  <a:lnTo>
                    <a:pt x="148644" y="66017"/>
                  </a:lnTo>
                  <a:lnTo>
                    <a:pt x="160749" y="101590"/>
                  </a:lnTo>
                  <a:lnTo>
                    <a:pt x="160566" y="141766"/>
                  </a:lnTo>
                  <a:lnTo>
                    <a:pt x="152848" y="163149"/>
                  </a:lnTo>
                  <a:lnTo>
                    <a:pt x="147514" y="172127"/>
                  </a:lnTo>
                  <a:lnTo>
                    <a:pt x="132229" y="185222"/>
                  </a:lnTo>
                  <a:lnTo>
                    <a:pt x="113737" y="193771"/>
                  </a:lnTo>
                  <a:lnTo>
                    <a:pt x="73676" y="20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85140" y="2187380"/>
              <a:ext cx="170067" cy="244703"/>
            </a:xfrm>
            <a:custGeom>
              <a:avLst/>
              <a:gdLst/>
              <a:ahLst/>
              <a:cxnLst/>
              <a:rect l="0" t="0" r="0" b="0"/>
              <a:pathLst>
                <a:path w="170067" h="244703">
                  <a:moveTo>
                    <a:pt x="0" y="118361"/>
                  </a:moveTo>
                  <a:lnTo>
                    <a:pt x="37478" y="110027"/>
                  </a:lnTo>
                  <a:lnTo>
                    <a:pt x="88901" y="102676"/>
                  </a:lnTo>
                  <a:lnTo>
                    <a:pt x="134544" y="88789"/>
                  </a:lnTo>
                  <a:lnTo>
                    <a:pt x="151824" y="77532"/>
                  </a:lnTo>
                  <a:lnTo>
                    <a:pt x="164183" y="61610"/>
                  </a:lnTo>
                  <a:lnTo>
                    <a:pt x="169117" y="52451"/>
                  </a:lnTo>
                  <a:lnTo>
                    <a:pt x="170066" y="42835"/>
                  </a:lnTo>
                  <a:lnTo>
                    <a:pt x="164882" y="22793"/>
                  </a:lnTo>
                  <a:lnTo>
                    <a:pt x="151659" y="8426"/>
                  </a:lnTo>
                  <a:lnTo>
                    <a:pt x="143220" y="2957"/>
                  </a:lnTo>
                  <a:lnTo>
                    <a:pt x="121365" y="0"/>
                  </a:lnTo>
                  <a:lnTo>
                    <a:pt x="74796" y="7633"/>
                  </a:lnTo>
                  <a:lnTo>
                    <a:pt x="56249" y="20015"/>
                  </a:lnTo>
                  <a:lnTo>
                    <a:pt x="25279" y="56560"/>
                  </a:lnTo>
                  <a:lnTo>
                    <a:pt x="9310" y="87181"/>
                  </a:lnTo>
                  <a:lnTo>
                    <a:pt x="2758" y="124070"/>
                  </a:lnTo>
                  <a:lnTo>
                    <a:pt x="6406" y="159047"/>
                  </a:lnTo>
                  <a:lnTo>
                    <a:pt x="20485" y="191637"/>
                  </a:lnTo>
                  <a:lnTo>
                    <a:pt x="39475" y="217931"/>
                  </a:lnTo>
                  <a:lnTo>
                    <a:pt x="65508" y="234950"/>
                  </a:lnTo>
                  <a:lnTo>
                    <a:pt x="123429" y="243418"/>
                  </a:lnTo>
                  <a:lnTo>
                    <a:pt x="136870" y="2447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06238" y="2185352"/>
              <a:ext cx="189514" cy="230715"/>
            </a:xfrm>
            <a:custGeom>
              <a:avLst/>
              <a:gdLst/>
              <a:ahLst/>
              <a:cxnLst/>
              <a:rect l="0" t="0" r="0" b="0"/>
              <a:pathLst>
                <a:path w="189514" h="230715">
                  <a:moveTo>
                    <a:pt x="0" y="78274"/>
                  </a:moveTo>
                  <a:lnTo>
                    <a:pt x="0" y="136891"/>
                  </a:lnTo>
                  <a:lnTo>
                    <a:pt x="8406" y="192235"/>
                  </a:lnTo>
                  <a:lnTo>
                    <a:pt x="15619" y="230714"/>
                  </a:lnTo>
                  <a:lnTo>
                    <a:pt x="15092" y="230204"/>
                  </a:lnTo>
                  <a:lnTo>
                    <a:pt x="3894" y="176270"/>
                  </a:lnTo>
                  <a:lnTo>
                    <a:pt x="770" y="117216"/>
                  </a:lnTo>
                  <a:lnTo>
                    <a:pt x="3348" y="66806"/>
                  </a:lnTo>
                  <a:lnTo>
                    <a:pt x="9677" y="35743"/>
                  </a:lnTo>
                  <a:lnTo>
                    <a:pt x="20289" y="14138"/>
                  </a:lnTo>
                  <a:lnTo>
                    <a:pt x="28734" y="7441"/>
                  </a:lnTo>
                  <a:lnTo>
                    <a:pt x="50595" y="0"/>
                  </a:lnTo>
                  <a:lnTo>
                    <a:pt x="72790" y="2932"/>
                  </a:lnTo>
                  <a:lnTo>
                    <a:pt x="101896" y="17736"/>
                  </a:lnTo>
                  <a:lnTo>
                    <a:pt x="125338" y="40060"/>
                  </a:lnTo>
                  <a:lnTo>
                    <a:pt x="138764" y="60121"/>
                  </a:lnTo>
                  <a:lnTo>
                    <a:pt x="160762" y="119153"/>
                  </a:lnTo>
                  <a:lnTo>
                    <a:pt x="175776" y="175988"/>
                  </a:lnTo>
                  <a:lnTo>
                    <a:pt x="181153" y="206662"/>
                  </a:lnTo>
                  <a:lnTo>
                    <a:pt x="189513" y="2256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44470" y="2184338"/>
              <a:ext cx="172381" cy="201196"/>
            </a:xfrm>
            <a:custGeom>
              <a:avLst/>
              <a:gdLst/>
              <a:ahLst/>
              <a:cxnLst/>
              <a:rect l="0" t="0" r="0" b="0"/>
              <a:pathLst>
                <a:path w="172381" h="201196">
                  <a:moveTo>
                    <a:pt x="140794" y="5589"/>
                  </a:moveTo>
                  <a:lnTo>
                    <a:pt x="124026" y="0"/>
                  </a:lnTo>
                  <a:lnTo>
                    <a:pt x="91242" y="2113"/>
                  </a:lnTo>
                  <a:lnTo>
                    <a:pt x="57482" y="15738"/>
                  </a:lnTo>
                  <a:lnTo>
                    <a:pt x="30841" y="34592"/>
                  </a:lnTo>
                  <a:lnTo>
                    <a:pt x="13719" y="60586"/>
                  </a:lnTo>
                  <a:lnTo>
                    <a:pt x="1237" y="90515"/>
                  </a:lnTo>
                  <a:lnTo>
                    <a:pt x="0" y="114304"/>
                  </a:lnTo>
                  <a:lnTo>
                    <a:pt x="4519" y="139305"/>
                  </a:lnTo>
                  <a:lnTo>
                    <a:pt x="14327" y="162114"/>
                  </a:lnTo>
                  <a:lnTo>
                    <a:pt x="38592" y="189097"/>
                  </a:lnTo>
                  <a:lnTo>
                    <a:pt x="61055" y="198283"/>
                  </a:lnTo>
                  <a:lnTo>
                    <a:pt x="86637" y="201195"/>
                  </a:lnTo>
                  <a:lnTo>
                    <a:pt x="149505" y="190546"/>
                  </a:lnTo>
                  <a:lnTo>
                    <a:pt x="172380" y="184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11606" y="2242570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54144"/>
                  </a:lnTo>
                  <a:lnTo>
                    <a:pt x="16788" y="11462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22134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69533" y="2053057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3120" y="48930"/>
                  </a:lnTo>
                  <a:lnTo>
                    <a:pt x="8334" y="99895"/>
                  </a:lnTo>
                  <a:lnTo>
                    <a:pt x="15684" y="163232"/>
                  </a:lnTo>
                  <a:lnTo>
                    <a:pt x="28683" y="223530"/>
                  </a:lnTo>
                  <a:lnTo>
                    <a:pt x="39609" y="286712"/>
                  </a:lnTo>
                  <a:lnTo>
                    <a:pt x="49431" y="339585"/>
                  </a:lnTo>
                  <a:lnTo>
                    <a:pt x="60111" y="397968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611689" y="2130922"/>
            <a:ext cx="723826" cy="543317"/>
            <a:chOff x="5611689" y="2130922"/>
            <a:chExt cx="723826" cy="543317"/>
          </a:xfrm>
        </p:grpSpPr>
        <p:sp>
          <p:nvSpPr>
            <p:cNvPr id="53" name="Freeform 52"/>
            <p:cNvSpPr/>
            <p:nvPr/>
          </p:nvSpPr>
          <p:spPr>
            <a:xfrm>
              <a:off x="5643274" y="23478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11689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43357" y="2130922"/>
              <a:ext cx="292158" cy="543317"/>
            </a:xfrm>
            <a:custGeom>
              <a:avLst/>
              <a:gdLst/>
              <a:ahLst/>
              <a:cxnLst/>
              <a:rect l="0" t="0" r="0" b="0"/>
              <a:pathLst>
                <a:path w="292158" h="543317">
                  <a:moveTo>
                    <a:pt x="200042" y="153761"/>
                  </a:moveTo>
                  <a:lnTo>
                    <a:pt x="208374" y="116284"/>
                  </a:lnTo>
                  <a:lnTo>
                    <a:pt x="210136" y="64860"/>
                  </a:lnTo>
                  <a:lnTo>
                    <a:pt x="204138" y="43670"/>
                  </a:lnTo>
                  <a:lnTo>
                    <a:pt x="181224" y="11002"/>
                  </a:lnTo>
                  <a:lnTo>
                    <a:pt x="161652" y="2576"/>
                  </a:lnTo>
                  <a:lnTo>
                    <a:pt x="138526" y="0"/>
                  </a:lnTo>
                  <a:lnTo>
                    <a:pt x="84446" y="10883"/>
                  </a:lnTo>
                  <a:lnTo>
                    <a:pt x="66388" y="26699"/>
                  </a:lnTo>
                  <a:lnTo>
                    <a:pt x="41320" y="69391"/>
                  </a:lnTo>
                  <a:lnTo>
                    <a:pt x="26273" y="112789"/>
                  </a:lnTo>
                  <a:lnTo>
                    <a:pt x="23773" y="150460"/>
                  </a:lnTo>
                  <a:lnTo>
                    <a:pt x="31090" y="184369"/>
                  </a:lnTo>
                  <a:lnTo>
                    <a:pt x="41504" y="205969"/>
                  </a:lnTo>
                  <a:lnTo>
                    <a:pt x="57052" y="221029"/>
                  </a:lnTo>
                  <a:lnTo>
                    <a:pt x="66111" y="226682"/>
                  </a:lnTo>
                  <a:lnTo>
                    <a:pt x="85535" y="229844"/>
                  </a:lnTo>
                  <a:lnTo>
                    <a:pt x="105866" y="226181"/>
                  </a:lnTo>
                  <a:lnTo>
                    <a:pt x="126600" y="216754"/>
                  </a:lnTo>
                  <a:lnTo>
                    <a:pt x="141274" y="201645"/>
                  </a:lnTo>
                  <a:lnTo>
                    <a:pt x="176252" y="142815"/>
                  </a:lnTo>
                  <a:lnTo>
                    <a:pt x="180672" y="132426"/>
                  </a:lnTo>
                  <a:lnTo>
                    <a:pt x="184789" y="131349"/>
                  </a:lnTo>
                  <a:lnTo>
                    <a:pt x="188704" y="136480"/>
                  </a:lnTo>
                  <a:lnTo>
                    <a:pt x="206954" y="195420"/>
                  </a:lnTo>
                  <a:lnTo>
                    <a:pt x="217558" y="243444"/>
                  </a:lnTo>
                  <a:lnTo>
                    <a:pt x="231621" y="305834"/>
                  </a:lnTo>
                  <a:lnTo>
                    <a:pt x="257579" y="365900"/>
                  </a:lnTo>
                  <a:lnTo>
                    <a:pt x="281424" y="426079"/>
                  </a:lnTo>
                  <a:lnTo>
                    <a:pt x="292157" y="483373"/>
                  </a:lnTo>
                  <a:lnTo>
                    <a:pt x="289528" y="493996"/>
                  </a:lnTo>
                  <a:lnTo>
                    <a:pt x="284265" y="502247"/>
                  </a:lnTo>
                  <a:lnTo>
                    <a:pt x="277247" y="508918"/>
                  </a:lnTo>
                  <a:lnTo>
                    <a:pt x="256972" y="516329"/>
                  </a:lnTo>
                  <a:lnTo>
                    <a:pt x="200239" y="526677"/>
                  </a:lnTo>
                  <a:lnTo>
                    <a:pt x="139943" y="531580"/>
                  </a:lnTo>
                  <a:lnTo>
                    <a:pt x="90077" y="533600"/>
                  </a:lnTo>
                  <a:lnTo>
                    <a:pt x="30185" y="541050"/>
                  </a:lnTo>
                  <a:lnTo>
                    <a:pt x="0" y="5433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905682" y="3769202"/>
            <a:ext cx="6264226" cy="673825"/>
            <a:chOff x="905682" y="3769202"/>
            <a:chExt cx="6264226" cy="673825"/>
          </a:xfrm>
        </p:grpSpPr>
        <p:sp>
          <p:nvSpPr>
            <p:cNvPr id="57" name="Freeform 56"/>
            <p:cNvSpPr/>
            <p:nvPr/>
          </p:nvSpPr>
          <p:spPr>
            <a:xfrm>
              <a:off x="905682" y="3898131"/>
              <a:ext cx="262982" cy="373636"/>
            </a:xfrm>
            <a:custGeom>
              <a:avLst/>
              <a:gdLst/>
              <a:ahLst/>
              <a:cxnLst/>
              <a:rect l="0" t="0" r="0" b="0"/>
              <a:pathLst>
                <a:path w="262982" h="373636">
                  <a:moveTo>
                    <a:pt x="241924" y="50055"/>
                  </a:moveTo>
                  <a:lnTo>
                    <a:pt x="212615" y="20747"/>
                  </a:lnTo>
                  <a:lnTo>
                    <a:pt x="181247" y="6146"/>
                  </a:lnTo>
                  <a:lnTo>
                    <a:pt x="142317" y="0"/>
                  </a:lnTo>
                  <a:lnTo>
                    <a:pt x="101147" y="9358"/>
                  </a:lnTo>
                  <a:lnTo>
                    <a:pt x="64901" y="32537"/>
                  </a:lnTo>
                  <a:lnTo>
                    <a:pt x="48993" y="51628"/>
                  </a:lnTo>
                  <a:lnTo>
                    <a:pt x="18036" y="110141"/>
                  </a:lnTo>
                  <a:lnTo>
                    <a:pt x="5701" y="145067"/>
                  </a:lnTo>
                  <a:lnTo>
                    <a:pt x="940" y="198198"/>
                  </a:lnTo>
                  <a:lnTo>
                    <a:pt x="0" y="253753"/>
                  </a:lnTo>
                  <a:lnTo>
                    <a:pt x="11015" y="295764"/>
                  </a:lnTo>
                  <a:lnTo>
                    <a:pt x="29097" y="326669"/>
                  </a:lnTo>
                  <a:lnTo>
                    <a:pt x="54862" y="350643"/>
                  </a:lnTo>
                  <a:lnTo>
                    <a:pt x="84722" y="366976"/>
                  </a:lnTo>
                  <a:lnTo>
                    <a:pt x="126975" y="373635"/>
                  </a:lnTo>
                  <a:lnTo>
                    <a:pt x="165361" y="370019"/>
                  </a:lnTo>
                  <a:lnTo>
                    <a:pt x="220490" y="343546"/>
                  </a:lnTo>
                  <a:lnTo>
                    <a:pt x="262981" y="313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80428" y="4024588"/>
              <a:ext cx="272505" cy="221170"/>
            </a:xfrm>
            <a:custGeom>
              <a:avLst/>
              <a:gdLst/>
              <a:ahLst/>
              <a:cxnLst/>
              <a:rect l="0" t="0" r="0" b="0"/>
              <a:pathLst>
                <a:path w="272505" h="221170">
                  <a:moveTo>
                    <a:pt x="177748" y="81526"/>
                  </a:moveTo>
                  <a:lnTo>
                    <a:pt x="168172" y="57479"/>
                  </a:lnTo>
                  <a:lnTo>
                    <a:pt x="138344" y="21933"/>
                  </a:lnTo>
                  <a:lnTo>
                    <a:pt x="112260" y="6417"/>
                  </a:lnTo>
                  <a:lnTo>
                    <a:pt x="76716" y="0"/>
                  </a:lnTo>
                  <a:lnTo>
                    <a:pt x="56415" y="4738"/>
                  </a:lnTo>
                  <a:lnTo>
                    <a:pt x="39594" y="15813"/>
                  </a:lnTo>
                  <a:lnTo>
                    <a:pt x="18140" y="41778"/>
                  </a:lnTo>
                  <a:lnTo>
                    <a:pt x="8155" y="61521"/>
                  </a:lnTo>
                  <a:lnTo>
                    <a:pt x="0" y="124702"/>
                  </a:lnTo>
                  <a:lnTo>
                    <a:pt x="2249" y="162949"/>
                  </a:lnTo>
                  <a:lnTo>
                    <a:pt x="8501" y="184395"/>
                  </a:lnTo>
                  <a:lnTo>
                    <a:pt x="19079" y="201724"/>
                  </a:lnTo>
                  <a:lnTo>
                    <a:pt x="37818" y="214106"/>
                  </a:lnTo>
                  <a:lnTo>
                    <a:pt x="60575" y="221169"/>
                  </a:lnTo>
                  <a:lnTo>
                    <a:pt x="82387" y="220409"/>
                  </a:lnTo>
                  <a:lnTo>
                    <a:pt x="100660" y="213052"/>
                  </a:lnTo>
                  <a:lnTo>
                    <a:pt x="131455" y="189265"/>
                  </a:lnTo>
                  <a:lnTo>
                    <a:pt x="147394" y="157772"/>
                  </a:lnTo>
                  <a:lnTo>
                    <a:pt x="162090" y="111275"/>
                  </a:lnTo>
                  <a:lnTo>
                    <a:pt x="165699" y="75392"/>
                  </a:lnTo>
                  <a:lnTo>
                    <a:pt x="166206" y="76267"/>
                  </a:lnTo>
                  <a:lnTo>
                    <a:pt x="166544" y="81529"/>
                  </a:lnTo>
                  <a:lnTo>
                    <a:pt x="178197" y="105703"/>
                  </a:lnTo>
                  <a:lnTo>
                    <a:pt x="216700" y="151374"/>
                  </a:lnTo>
                  <a:lnTo>
                    <a:pt x="272504" y="176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95167" y="3938109"/>
              <a:ext cx="161152" cy="489794"/>
            </a:xfrm>
            <a:custGeom>
              <a:avLst/>
              <a:gdLst/>
              <a:ahLst/>
              <a:cxnLst/>
              <a:rect l="0" t="0" r="0" b="0"/>
              <a:pathLst>
                <a:path w="161152" h="489794">
                  <a:moveTo>
                    <a:pt x="20936" y="178533"/>
                  </a:moveTo>
                  <a:lnTo>
                    <a:pt x="24056" y="232677"/>
                  </a:lnTo>
                  <a:lnTo>
                    <a:pt x="30001" y="293214"/>
                  </a:lnTo>
                  <a:lnTo>
                    <a:pt x="36620" y="344184"/>
                  </a:lnTo>
                  <a:lnTo>
                    <a:pt x="49337" y="406573"/>
                  </a:lnTo>
                  <a:lnTo>
                    <a:pt x="58467" y="455630"/>
                  </a:lnTo>
                  <a:lnTo>
                    <a:pt x="60523" y="489793"/>
                  </a:lnTo>
                  <a:lnTo>
                    <a:pt x="48217" y="445156"/>
                  </a:lnTo>
                  <a:lnTo>
                    <a:pt x="42053" y="385834"/>
                  </a:lnTo>
                  <a:lnTo>
                    <a:pt x="27501" y="326888"/>
                  </a:lnTo>
                  <a:lnTo>
                    <a:pt x="13827" y="269536"/>
                  </a:lnTo>
                  <a:lnTo>
                    <a:pt x="2981" y="218866"/>
                  </a:lnTo>
                  <a:lnTo>
                    <a:pt x="492" y="164143"/>
                  </a:lnTo>
                  <a:lnTo>
                    <a:pt x="0" y="108274"/>
                  </a:lnTo>
                  <a:lnTo>
                    <a:pt x="3023" y="52177"/>
                  </a:lnTo>
                  <a:lnTo>
                    <a:pt x="9465" y="26449"/>
                  </a:lnTo>
                  <a:lnTo>
                    <a:pt x="20127" y="7215"/>
                  </a:lnTo>
                  <a:lnTo>
                    <a:pt x="27416" y="2320"/>
                  </a:lnTo>
                  <a:lnTo>
                    <a:pt x="44873" y="0"/>
                  </a:lnTo>
                  <a:lnTo>
                    <a:pt x="74432" y="5272"/>
                  </a:lnTo>
                  <a:lnTo>
                    <a:pt x="99828" y="19832"/>
                  </a:lnTo>
                  <a:lnTo>
                    <a:pt x="136509" y="55671"/>
                  </a:lnTo>
                  <a:lnTo>
                    <a:pt x="149511" y="75964"/>
                  </a:lnTo>
                  <a:lnTo>
                    <a:pt x="159189" y="100582"/>
                  </a:lnTo>
                  <a:lnTo>
                    <a:pt x="161151" y="124001"/>
                  </a:lnTo>
                  <a:lnTo>
                    <a:pt x="152878" y="167631"/>
                  </a:lnTo>
                  <a:lnTo>
                    <a:pt x="147502" y="175945"/>
                  </a:lnTo>
                  <a:lnTo>
                    <a:pt x="103807" y="207424"/>
                  </a:lnTo>
                  <a:lnTo>
                    <a:pt x="80385" y="211651"/>
                  </a:lnTo>
                  <a:lnTo>
                    <a:pt x="57886" y="209630"/>
                  </a:lnTo>
                  <a:lnTo>
                    <a:pt x="31465" y="199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08002" y="3979647"/>
              <a:ext cx="250299" cy="192619"/>
            </a:xfrm>
            <a:custGeom>
              <a:avLst/>
              <a:gdLst/>
              <a:ahLst/>
              <a:cxnLst/>
              <a:rect l="0" t="0" r="0" b="0"/>
              <a:pathLst>
                <a:path w="250299" h="192619">
                  <a:moveTo>
                    <a:pt x="166070" y="115938"/>
                  </a:moveTo>
                  <a:lnTo>
                    <a:pt x="146942" y="54828"/>
                  </a:lnTo>
                  <a:lnTo>
                    <a:pt x="128297" y="22962"/>
                  </a:lnTo>
                  <a:lnTo>
                    <a:pt x="110678" y="5985"/>
                  </a:lnTo>
                  <a:lnTo>
                    <a:pt x="84909" y="0"/>
                  </a:lnTo>
                  <a:lnTo>
                    <a:pt x="57469" y="2409"/>
                  </a:lnTo>
                  <a:lnTo>
                    <a:pt x="37474" y="11278"/>
                  </a:lnTo>
                  <a:lnTo>
                    <a:pt x="23908" y="26139"/>
                  </a:lnTo>
                  <a:lnTo>
                    <a:pt x="5668" y="64275"/>
                  </a:lnTo>
                  <a:lnTo>
                    <a:pt x="0" y="106350"/>
                  </a:lnTo>
                  <a:lnTo>
                    <a:pt x="3910" y="144683"/>
                  </a:lnTo>
                  <a:lnTo>
                    <a:pt x="12501" y="164198"/>
                  </a:lnTo>
                  <a:lnTo>
                    <a:pt x="18067" y="172678"/>
                  </a:lnTo>
                  <a:lnTo>
                    <a:pt x="33611" y="185219"/>
                  </a:lnTo>
                  <a:lnTo>
                    <a:pt x="42669" y="190201"/>
                  </a:lnTo>
                  <a:lnTo>
                    <a:pt x="65212" y="192618"/>
                  </a:lnTo>
                  <a:lnTo>
                    <a:pt x="88489" y="188622"/>
                  </a:lnTo>
                  <a:lnTo>
                    <a:pt x="114747" y="173219"/>
                  </a:lnTo>
                  <a:lnTo>
                    <a:pt x="130002" y="160504"/>
                  </a:lnTo>
                  <a:lnTo>
                    <a:pt x="146154" y="129013"/>
                  </a:lnTo>
                  <a:lnTo>
                    <a:pt x="153687" y="85809"/>
                  </a:lnTo>
                  <a:lnTo>
                    <a:pt x="154306" y="87663"/>
                  </a:lnTo>
                  <a:lnTo>
                    <a:pt x="154718" y="93579"/>
                  </a:lnTo>
                  <a:lnTo>
                    <a:pt x="178339" y="138210"/>
                  </a:lnTo>
                  <a:lnTo>
                    <a:pt x="205018" y="173760"/>
                  </a:lnTo>
                  <a:lnTo>
                    <a:pt x="221985" y="182581"/>
                  </a:lnTo>
                  <a:lnTo>
                    <a:pt x="250298" y="189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76302" y="3982699"/>
              <a:ext cx="150455" cy="182210"/>
            </a:xfrm>
            <a:custGeom>
              <a:avLst/>
              <a:gdLst/>
              <a:ahLst/>
              <a:cxnLst/>
              <a:rect l="0" t="0" r="0" b="0"/>
              <a:pathLst>
                <a:path w="150455" h="182210">
                  <a:moveTo>
                    <a:pt x="129397" y="18130"/>
                  </a:moveTo>
                  <a:lnTo>
                    <a:pt x="112629" y="6951"/>
                  </a:lnTo>
                  <a:lnTo>
                    <a:pt x="79845" y="0"/>
                  </a:lnTo>
                  <a:lnTo>
                    <a:pt x="46085" y="3529"/>
                  </a:lnTo>
                  <a:lnTo>
                    <a:pt x="27639" y="15150"/>
                  </a:lnTo>
                  <a:lnTo>
                    <a:pt x="12811" y="32014"/>
                  </a:lnTo>
                  <a:lnTo>
                    <a:pt x="2322" y="51206"/>
                  </a:lnTo>
                  <a:lnTo>
                    <a:pt x="0" y="74554"/>
                  </a:lnTo>
                  <a:lnTo>
                    <a:pt x="8041" y="122082"/>
                  </a:lnTo>
                  <a:lnTo>
                    <a:pt x="23120" y="149016"/>
                  </a:lnTo>
                  <a:lnTo>
                    <a:pt x="53584" y="171814"/>
                  </a:lnTo>
                  <a:lnTo>
                    <a:pt x="92246" y="182209"/>
                  </a:lnTo>
                  <a:lnTo>
                    <a:pt x="150454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26452" y="4042943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0658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32041" y="39376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21554" y="379025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6066" y="40857"/>
                  </a:lnTo>
                  <a:lnTo>
                    <a:pt x="1545" y="98321"/>
                  </a:lnTo>
                  <a:lnTo>
                    <a:pt x="458" y="148455"/>
                  </a:lnTo>
                  <a:lnTo>
                    <a:pt x="3255" y="203473"/>
                  </a:lnTo>
                  <a:lnTo>
                    <a:pt x="8373" y="264229"/>
                  </a:lnTo>
                  <a:lnTo>
                    <a:pt x="6770" y="323565"/>
                  </a:lnTo>
                  <a:lnTo>
                    <a:pt x="5126" y="371952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05741" y="3984234"/>
              <a:ext cx="210570" cy="48181"/>
            </a:xfrm>
            <a:custGeom>
              <a:avLst/>
              <a:gdLst/>
              <a:ahLst/>
              <a:cxnLst/>
              <a:rect l="0" t="0" r="0" b="0"/>
              <a:pathLst>
                <a:path w="210570" h="48181">
                  <a:moveTo>
                    <a:pt x="210569" y="6066"/>
                  </a:moveTo>
                  <a:lnTo>
                    <a:pt x="178117" y="0"/>
                  </a:lnTo>
                  <a:lnTo>
                    <a:pt x="126227" y="10625"/>
                  </a:lnTo>
                  <a:lnTo>
                    <a:pt x="65351" y="27262"/>
                  </a:lnTo>
                  <a:lnTo>
                    <a:pt x="9550" y="45073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37367" y="4064000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0"/>
                  </a:moveTo>
                  <a:lnTo>
                    <a:pt x="55226" y="61291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16310" y="4021886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168456" y="0"/>
                  </a:moveTo>
                  <a:lnTo>
                    <a:pt x="133710" y="62280"/>
                  </a:lnTo>
                  <a:lnTo>
                    <a:pt x="113456" y="119450"/>
                  </a:lnTo>
                  <a:lnTo>
                    <a:pt x="92861" y="175543"/>
                  </a:lnTo>
                  <a:lnTo>
                    <a:pt x="69123" y="236059"/>
                  </a:lnTo>
                  <a:lnTo>
                    <a:pt x="45023" y="297406"/>
                  </a:lnTo>
                  <a:lnTo>
                    <a:pt x="23062" y="35991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44690" y="4032414"/>
              <a:ext cx="174840" cy="179423"/>
            </a:xfrm>
            <a:custGeom>
              <a:avLst/>
              <a:gdLst/>
              <a:ahLst/>
              <a:cxnLst/>
              <a:rect l="0" t="0" r="0" b="0"/>
              <a:pathLst>
                <a:path w="174840" h="179423">
                  <a:moveTo>
                    <a:pt x="119102" y="0"/>
                  </a:moveTo>
                  <a:lnTo>
                    <a:pt x="76411" y="3120"/>
                  </a:lnTo>
                  <a:lnTo>
                    <a:pt x="56845" y="9576"/>
                  </a:lnTo>
                  <a:lnTo>
                    <a:pt x="40349" y="20244"/>
                  </a:lnTo>
                  <a:lnTo>
                    <a:pt x="17909" y="44992"/>
                  </a:lnTo>
                  <a:lnTo>
                    <a:pt x="2032" y="80142"/>
                  </a:lnTo>
                  <a:lnTo>
                    <a:pt x="0" y="106589"/>
                  </a:lnTo>
                  <a:lnTo>
                    <a:pt x="4167" y="131601"/>
                  </a:lnTo>
                  <a:lnTo>
                    <a:pt x="13818" y="150516"/>
                  </a:lnTo>
                  <a:lnTo>
                    <a:pt x="37994" y="174319"/>
                  </a:lnTo>
                  <a:lnTo>
                    <a:pt x="47483" y="178214"/>
                  </a:lnTo>
                  <a:lnTo>
                    <a:pt x="67384" y="179422"/>
                  </a:lnTo>
                  <a:lnTo>
                    <a:pt x="129712" y="164369"/>
                  </a:lnTo>
                  <a:lnTo>
                    <a:pt x="147604" y="151432"/>
                  </a:lnTo>
                  <a:lnTo>
                    <a:pt x="162186" y="133984"/>
                  </a:lnTo>
                  <a:lnTo>
                    <a:pt x="172566" y="114530"/>
                  </a:lnTo>
                  <a:lnTo>
                    <a:pt x="174839" y="94186"/>
                  </a:lnTo>
                  <a:lnTo>
                    <a:pt x="163747" y="43209"/>
                  </a:lnTo>
                  <a:lnTo>
                    <a:pt x="15068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12800" y="3811316"/>
              <a:ext cx="98392" cy="389555"/>
            </a:xfrm>
            <a:custGeom>
              <a:avLst/>
              <a:gdLst/>
              <a:ahLst/>
              <a:cxnLst/>
              <a:rect l="0" t="0" r="0" b="0"/>
              <a:pathLst>
                <a:path w="98392" h="389555">
                  <a:moveTo>
                    <a:pt x="98391" y="389554"/>
                  </a:moveTo>
                  <a:lnTo>
                    <a:pt x="89326" y="330937"/>
                  </a:lnTo>
                  <a:lnTo>
                    <a:pt x="78576" y="283999"/>
                  </a:lnTo>
                  <a:lnTo>
                    <a:pt x="58256" y="230880"/>
                  </a:lnTo>
                  <a:lnTo>
                    <a:pt x="38990" y="169744"/>
                  </a:lnTo>
                  <a:lnTo>
                    <a:pt x="15627" y="115983"/>
                  </a:lnTo>
                  <a:lnTo>
                    <a:pt x="1599" y="84278"/>
                  </a:lnTo>
                  <a:lnTo>
                    <a:pt x="0" y="63193"/>
                  </a:lnTo>
                  <a:lnTo>
                    <a:pt x="4359" y="43294"/>
                  </a:lnTo>
                  <a:lnTo>
                    <a:pt x="14095" y="26650"/>
                  </a:lnTo>
                  <a:lnTo>
                    <a:pt x="29341" y="14574"/>
                  </a:lnTo>
                  <a:lnTo>
                    <a:pt x="47815" y="6477"/>
                  </a:lnTo>
                  <a:lnTo>
                    <a:pt x="87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95378" y="399030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0631" y="5589"/>
                  </a:lnTo>
                  <a:lnTo>
                    <a:pt x="113040" y="5214"/>
                  </a:lnTo>
                  <a:lnTo>
                    <a:pt x="92354" y="3487"/>
                  </a:lnTo>
                  <a:lnTo>
                    <a:pt x="40946" y="119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32127" y="3958397"/>
              <a:ext cx="247604" cy="200453"/>
            </a:xfrm>
            <a:custGeom>
              <a:avLst/>
              <a:gdLst/>
              <a:ahLst/>
              <a:cxnLst/>
              <a:rect l="0" t="0" r="0" b="0"/>
              <a:pathLst>
                <a:path w="247604" h="200453">
                  <a:moveTo>
                    <a:pt x="194961" y="105603"/>
                  </a:moveTo>
                  <a:lnTo>
                    <a:pt x="175833" y="51727"/>
                  </a:lnTo>
                  <a:lnTo>
                    <a:pt x="157188" y="22179"/>
                  </a:lnTo>
                  <a:lnTo>
                    <a:pt x="139568" y="5745"/>
                  </a:lnTo>
                  <a:lnTo>
                    <a:pt x="113800" y="0"/>
                  </a:lnTo>
                  <a:lnTo>
                    <a:pt x="85190" y="2516"/>
                  </a:lnTo>
                  <a:lnTo>
                    <a:pt x="50522" y="17087"/>
                  </a:lnTo>
                  <a:lnTo>
                    <a:pt x="24912" y="37392"/>
                  </a:lnTo>
                  <a:lnTo>
                    <a:pt x="9809" y="55399"/>
                  </a:lnTo>
                  <a:lnTo>
                    <a:pt x="1537" y="81340"/>
                  </a:lnTo>
                  <a:lnTo>
                    <a:pt x="0" y="122590"/>
                  </a:lnTo>
                  <a:lnTo>
                    <a:pt x="5366" y="145908"/>
                  </a:lnTo>
                  <a:lnTo>
                    <a:pt x="15550" y="167970"/>
                  </a:lnTo>
                  <a:lnTo>
                    <a:pt x="40027" y="194532"/>
                  </a:lnTo>
                  <a:lnTo>
                    <a:pt x="50727" y="198814"/>
                  </a:lnTo>
                  <a:lnTo>
                    <a:pt x="75095" y="200452"/>
                  </a:lnTo>
                  <a:lnTo>
                    <a:pt x="109532" y="189208"/>
                  </a:lnTo>
                  <a:lnTo>
                    <a:pt x="136373" y="165470"/>
                  </a:lnTo>
                  <a:lnTo>
                    <a:pt x="159144" y="136210"/>
                  </a:lnTo>
                  <a:lnTo>
                    <a:pt x="167344" y="112577"/>
                  </a:lnTo>
                  <a:lnTo>
                    <a:pt x="169530" y="99723"/>
                  </a:lnTo>
                  <a:lnTo>
                    <a:pt x="165721" y="79203"/>
                  </a:lnTo>
                  <a:lnTo>
                    <a:pt x="161430" y="70455"/>
                  </a:lnTo>
                  <a:lnTo>
                    <a:pt x="158569" y="69303"/>
                  </a:lnTo>
                  <a:lnTo>
                    <a:pt x="156661" y="73214"/>
                  </a:lnTo>
                  <a:lnTo>
                    <a:pt x="155390" y="80501"/>
                  </a:lnTo>
                  <a:lnTo>
                    <a:pt x="156882" y="87698"/>
                  </a:lnTo>
                  <a:lnTo>
                    <a:pt x="188912" y="137373"/>
                  </a:lnTo>
                  <a:lnTo>
                    <a:pt x="247603" y="200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90259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42943" y="3997753"/>
              <a:ext cx="271661" cy="445274"/>
            </a:xfrm>
            <a:custGeom>
              <a:avLst/>
              <a:gdLst/>
              <a:ahLst/>
              <a:cxnLst/>
              <a:rect l="0" t="0" r="0" b="0"/>
              <a:pathLst>
                <a:path w="271661" h="445274">
                  <a:moveTo>
                    <a:pt x="231627" y="171532"/>
                  </a:moveTo>
                  <a:lnTo>
                    <a:pt x="237693" y="137910"/>
                  </a:lnTo>
                  <a:lnTo>
                    <a:pt x="227067" y="78124"/>
                  </a:lnTo>
                  <a:lnTo>
                    <a:pt x="211688" y="45590"/>
                  </a:lnTo>
                  <a:lnTo>
                    <a:pt x="186724" y="19312"/>
                  </a:lnTo>
                  <a:lnTo>
                    <a:pt x="151512" y="2297"/>
                  </a:lnTo>
                  <a:lnTo>
                    <a:pt x="128170" y="0"/>
                  </a:lnTo>
                  <a:lnTo>
                    <a:pt x="107267" y="4048"/>
                  </a:lnTo>
                  <a:lnTo>
                    <a:pt x="82345" y="19482"/>
                  </a:lnTo>
                  <a:lnTo>
                    <a:pt x="61313" y="40042"/>
                  </a:lnTo>
                  <a:lnTo>
                    <a:pt x="51427" y="58110"/>
                  </a:lnTo>
                  <a:lnTo>
                    <a:pt x="49373" y="80958"/>
                  </a:lnTo>
                  <a:lnTo>
                    <a:pt x="57586" y="128164"/>
                  </a:lnTo>
                  <a:lnTo>
                    <a:pt x="72694" y="155043"/>
                  </a:lnTo>
                  <a:lnTo>
                    <a:pt x="88461" y="167323"/>
                  </a:lnTo>
                  <a:lnTo>
                    <a:pt x="97578" y="172235"/>
                  </a:lnTo>
                  <a:lnTo>
                    <a:pt x="120187" y="174574"/>
                  </a:lnTo>
                  <a:lnTo>
                    <a:pt x="143494" y="170544"/>
                  </a:lnTo>
                  <a:lnTo>
                    <a:pt x="161651" y="160954"/>
                  </a:lnTo>
                  <a:lnTo>
                    <a:pt x="174400" y="145773"/>
                  </a:lnTo>
                  <a:lnTo>
                    <a:pt x="197706" y="113021"/>
                  </a:lnTo>
                  <a:lnTo>
                    <a:pt x="203164" y="111468"/>
                  </a:lnTo>
                  <a:lnTo>
                    <a:pt x="207972" y="113941"/>
                  </a:lnTo>
                  <a:lnTo>
                    <a:pt x="216434" y="126049"/>
                  </a:lnTo>
                  <a:lnTo>
                    <a:pt x="234984" y="178064"/>
                  </a:lnTo>
                  <a:lnTo>
                    <a:pt x="249144" y="231790"/>
                  </a:lnTo>
                  <a:lnTo>
                    <a:pt x="263206" y="287463"/>
                  </a:lnTo>
                  <a:lnTo>
                    <a:pt x="271660" y="343521"/>
                  </a:lnTo>
                  <a:lnTo>
                    <a:pt x="267535" y="380029"/>
                  </a:lnTo>
                  <a:lnTo>
                    <a:pt x="258894" y="399118"/>
                  </a:lnTo>
                  <a:lnTo>
                    <a:pt x="253314" y="407484"/>
                  </a:lnTo>
                  <a:lnTo>
                    <a:pt x="237756" y="419899"/>
                  </a:lnTo>
                  <a:lnTo>
                    <a:pt x="217973" y="428147"/>
                  </a:lnTo>
                  <a:lnTo>
                    <a:pt x="160906" y="433441"/>
                  </a:lnTo>
                  <a:lnTo>
                    <a:pt x="106167" y="434358"/>
                  </a:lnTo>
                  <a:lnTo>
                    <a:pt x="46447" y="440257"/>
                  </a:lnTo>
                  <a:lnTo>
                    <a:pt x="0" y="445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51175" y="3986965"/>
              <a:ext cx="228722" cy="200369"/>
            </a:xfrm>
            <a:custGeom>
              <a:avLst/>
              <a:gdLst/>
              <a:ahLst/>
              <a:cxnLst/>
              <a:rect l="0" t="0" r="0" b="0"/>
              <a:pathLst>
                <a:path w="228722" h="200369">
                  <a:moveTo>
                    <a:pt x="144493" y="55978"/>
                  </a:moveTo>
                  <a:lnTo>
                    <a:pt x="138904" y="39210"/>
                  </a:lnTo>
                  <a:lnTo>
                    <a:pt x="126801" y="24739"/>
                  </a:lnTo>
                  <a:lnTo>
                    <a:pt x="108554" y="11678"/>
                  </a:lnTo>
                  <a:lnTo>
                    <a:pt x="84846" y="1974"/>
                  </a:lnTo>
                  <a:lnTo>
                    <a:pt x="61831" y="0"/>
                  </a:lnTo>
                  <a:lnTo>
                    <a:pt x="50781" y="1112"/>
                  </a:lnTo>
                  <a:lnTo>
                    <a:pt x="32264" y="11706"/>
                  </a:lnTo>
                  <a:lnTo>
                    <a:pt x="17404" y="28113"/>
                  </a:lnTo>
                  <a:lnTo>
                    <a:pt x="6901" y="47103"/>
                  </a:lnTo>
                  <a:lnTo>
                    <a:pt x="0" y="88703"/>
                  </a:lnTo>
                  <a:lnTo>
                    <a:pt x="3544" y="132485"/>
                  </a:lnTo>
                  <a:lnTo>
                    <a:pt x="17593" y="169503"/>
                  </a:lnTo>
                  <a:lnTo>
                    <a:pt x="36573" y="197110"/>
                  </a:lnTo>
                  <a:lnTo>
                    <a:pt x="44471" y="200368"/>
                  </a:lnTo>
                  <a:lnTo>
                    <a:pt x="53245" y="200201"/>
                  </a:lnTo>
                  <a:lnTo>
                    <a:pt x="71183" y="193777"/>
                  </a:lnTo>
                  <a:lnTo>
                    <a:pt x="86954" y="183122"/>
                  </a:lnTo>
                  <a:lnTo>
                    <a:pt x="98643" y="167469"/>
                  </a:lnTo>
                  <a:lnTo>
                    <a:pt x="119435" y="111344"/>
                  </a:lnTo>
                  <a:lnTo>
                    <a:pt x="126727" y="88774"/>
                  </a:lnTo>
                  <a:lnTo>
                    <a:pt x="130309" y="84861"/>
                  </a:lnTo>
                  <a:lnTo>
                    <a:pt x="133867" y="85761"/>
                  </a:lnTo>
                  <a:lnTo>
                    <a:pt x="186879" y="148766"/>
                  </a:lnTo>
                  <a:lnTo>
                    <a:pt x="200766" y="161558"/>
                  </a:lnTo>
                  <a:lnTo>
                    <a:pt x="228721" y="171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22010" y="3958715"/>
              <a:ext cx="192404" cy="272193"/>
            </a:xfrm>
            <a:custGeom>
              <a:avLst/>
              <a:gdLst/>
              <a:ahLst/>
              <a:cxnLst/>
              <a:rect l="0" t="0" r="0" b="0"/>
              <a:pathLst>
                <a:path w="192404" h="272193">
                  <a:moveTo>
                    <a:pt x="157928" y="0"/>
                  </a:moveTo>
                  <a:lnTo>
                    <a:pt x="99311" y="5589"/>
                  </a:lnTo>
                  <a:lnTo>
                    <a:pt x="64520" y="20243"/>
                  </a:lnTo>
                  <a:lnTo>
                    <a:pt x="37574" y="39403"/>
                  </a:lnTo>
                  <a:lnTo>
                    <a:pt x="34408" y="46156"/>
                  </a:lnTo>
                  <a:lnTo>
                    <a:pt x="34637" y="52997"/>
                  </a:lnTo>
                  <a:lnTo>
                    <a:pt x="37130" y="59898"/>
                  </a:lnTo>
                  <a:lnTo>
                    <a:pt x="57405" y="80788"/>
                  </a:lnTo>
                  <a:lnTo>
                    <a:pt x="116232" y="108184"/>
                  </a:lnTo>
                  <a:lnTo>
                    <a:pt x="165392" y="137714"/>
                  </a:lnTo>
                  <a:lnTo>
                    <a:pt x="173432" y="144452"/>
                  </a:lnTo>
                  <a:lnTo>
                    <a:pt x="185486" y="164416"/>
                  </a:lnTo>
                  <a:lnTo>
                    <a:pt x="192403" y="187717"/>
                  </a:lnTo>
                  <a:lnTo>
                    <a:pt x="191577" y="209772"/>
                  </a:lnTo>
                  <a:lnTo>
                    <a:pt x="184191" y="228153"/>
                  </a:lnTo>
                  <a:lnTo>
                    <a:pt x="178946" y="236330"/>
                  </a:lnTo>
                  <a:lnTo>
                    <a:pt x="163760" y="248535"/>
                  </a:lnTo>
                  <a:lnTo>
                    <a:pt x="119825" y="265902"/>
                  </a:lnTo>
                  <a:lnTo>
                    <a:pt x="66087" y="272192"/>
                  </a:lnTo>
                  <a:lnTo>
                    <a:pt x="27900" y="27211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50672" y="3769202"/>
              <a:ext cx="18862" cy="515897"/>
            </a:xfrm>
            <a:custGeom>
              <a:avLst/>
              <a:gdLst/>
              <a:ahLst/>
              <a:cxnLst/>
              <a:rect l="0" t="0" r="0" b="0"/>
              <a:pathLst>
                <a:path w="18862" h="515897">
                  <a:moveTo>
                    <a:pt x="8333" y="0"/>
                  </a:moveTo>
                  <a:lnTo>
                    <a:pt x="0" y="48930"/>
                  </a:lnTo>
                  <a:lnTo>
                    <a:pt x="1574" y="90537"/>
                  </a:lnTo>
                  <a:lnTo>
                    <a:pt x="6998" y="141626"/>
                  </a:lnTo>
                  <a:lnTo>
                    <a:pt x="7938" y="199630"/>
                  </a:lnTo>
                  <a:lnTo>
                    <a:pt x="13805" y="251912"/>
                  </a:lnTo>
                  <a:lnTo>
                    <a:pt x="17363" y="313806"/>
                  </a:lnTo>
                  <a:lnTo>
                    <a:pt x="18195" y="357058"/>
                  </a:lnTo>
                  <a:lnTo>
                    <a:pt x="15544" y="411511"/>
                  </a:lnTo>
                  <a:lnTo>
                    <a:pt x="12708" y="439087"/>
                  </a:lnTo>
                  <a:lnTo>
                    <a:pt x="17299" y="488679"/>
                  </a:lnTo>
                  <a:lnTo>
                    <a:pt x="18861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22134" y="3990300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30125" y="0"/>
                  </a:lnTo>
                  <a:lnTo>
                    <a:pt x="175179" y="0"/>
                  </a:lnTo>
                  <a:lnTo>
                    <a:pt x="112029" y="8405"/>
                  </a:lnTo>
                  <a:lnTo>
                    <a:pt x="53282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77679" y="4092936"/>
              <a:ext cx="218239" cy="182160"/>
            </a:xfrm>
            <a:custGeom>
              <a:avLst/>
              <a:gdLst/>
              <a:ahLst/>
              <a:cxnLst/>
              <a:rect l="0" t="0" r="0" b="0"/>
              <a:pathLst>
                <a:path w="218239" h="182160">
                  <a:moveTo>
                    <a:pt x="144538" y="97406"/>
                  </a:moveTo>
                  <a:lnTo>
                    <a:pt x="134963" y="66124"/>
                  </a:lnTo>
                  <a:lnTo>
                    <a:pt x="105135" y="22129"/>
                  </a:lnTo>
                  <a:lnTo>
                    <a:pt x="88421" y="8187"/>
                  </a:lnTo>
                  <a:lnTo>
                    <a:pt x="79051" y="2832"/>
                  </a:lnTo>
                  <a:lnTo>
                    <a:pt x="59281" y="0"/>
                  </a:lnTo>
                  <a:lnTo>
                    <a:pt x="49096" y="883"/>
                  </a:lnTo>
                  <a:lnTo>
                    <a:pt x="31539" y="11223"/>
                  </a:lnTo>
                  <a:lnTo>
                    <a:pt x="17108" y="27517"/>
                  </a:lnTo>
                  <a:lnTo>
                    <a:pt x="6794" y="46457"/>
                  </a:lnTo>
                  <a:lnTo>
                    <a:pt x="0" y="88029"/>
                  </a:lnTo>
                  <a:lnTo>
                    <a:pt x="3576" y="126213"/>
                  </a:lnTo>
                  <a:lnTo>
                    <a:pt x="12089" y="145694"/>
                  </a:lnTo>
                  <a:lnTo>
                    <a:pt x="24840" y="162151"/>
                  </a:lnTo>
                  <a:lnTo>
                    <a:pt x="42206" y="177264"/>
                  </a:lnTo>
                  <a:lnTo>
                    <a:pt x="52920" y="181060"/>
                  </a:lnTo>
                  <a:lnTo>
                    <a:pt x="77303" y="182159"/>
                  </a:lnTo>
                  <a:lnTo>
                    <a:pt x="97498" y="175628"/>
                  </a:lnTo>
                  <a:lnTo>
                    <a:pt x="106160" y="170611"/>
                  </a:lnTo>
                  <a:lnTo>
                    <a:pt x="118902" y="155677"/>
                  </a:lnTo>
                  <a:lnTo>
                    <a:pt x="127295" y="136172"/>
                  </a:lnTo>
                  <a:lnTo>
                    <a:pt x="131025" y="111906"/>
                  </a:lnTo>
                  <a:lnTo>
                    <a:pt x="133190" y="107072"/>
                  </a:lnTo>
                  <a:lnTo>
                    <a:pt x="135803" y="107359"/>
                  </a:lnTo>
                  <a:lnTo>
                    <a:pt x="173335" y="147121"/>
                  </a:lnTo>
                  <a:lnTo>
                    <a:pt x="218238" y="171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27502" y="4106134"/>
              <a:ext cx="210571" cy="201205"/>
            </a:xfrm>
            <a:custGeom>
              <a:avLst/>
              <a:gdLst/>
              <a:ahLst/>
              <a:cxnLst/>
              <a:rect l="0" t="0" r="0" b="0"/>
              <a:pathLst>
                <a:path w="210571" h="201205">
                  <a:moveTo>
                    <a:pt x="0" y="73679"/>
                  </a:moveTo>
                  <a:lnTo>
                    <a:pt x="17959" y="135960"/>
                  </a:lnTo>
                  <a:lnTo>
                    <a:pt x="35150" y="198286"/>
                  </a:lnTo>
                  <a:lnTo>
                    <a:pt x="37471" y="201204"/>
                  </a:lnTo>
                  <a:lnTo>
                    <a:pt x="39019" y="198470"/>
                  </a:lnTo>
                  <a:lnTo>
                    <a:pt x="41707" y="140675"/>
                  </a:lnTo>
                  <a:lnTo>
                    <a:pt x="42034" y="84270"/>
                  </a:lnTo>
                  <a:lnTo>
                    <a:pt x="47688" y="33657"/>
                  </a:lnTo>
                  <a:lnTo>
                    <a:pt x="62353" y="6189"/>
                  </a:lnTo>
                  <a:lnTo>
                    <a:pt x="69645" y="1779"/>
                  </a:lnTo>
                  <a:lnTo>
                    <a:pt x="87105" y="0"/>
                  </a:lnTo>
                  <a:lnTo>
                    <a:pt x="103444" y="6228"/>
                  </a:lnTo>
                  <a:lnTo>
                    <a:pt x="154311" y="49478"/>
                  </a:lnTo>
                  <a:lnTo>
                    <a:pt x="169854" y="75867"/>
                  </a:lnTo>
                  <a:lnTo>
                    <a:pt x="192838" y="137042"/>
                  </a:lnTo>
                  <a:lnTo>
                    <a:pt x="210570" y="178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90714" y="3821844"/>
              <a:ext cx="73701" cy="526426"/>
            </a:xfrm>
            <a:custGeom>
              <a:avLst/>
              <a:gdLst/>
              <a:ahLst/>
              <a:cxnLst/>
              <a:rect l="0" t="0" r="0" b="0"/>
              <a:pathLst>
                <a:path w="73701" h="526426">
                  <a:moveTo>
                    <a:pt x="1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4" y="172905"/>
                  </a:lnTo>
                  <a:lnTo>
                    <a:pt x="17959" y="218397"/>
                  </a:lnTo>
                  <a:lnTo>
                    <a:pt x="27028" y="281129"/>
                  </a:lnTo>
                  <a:lnTo>
                    <a:pt x="33805" y="342315"/>
                  </a:lnTo>
                  <a:lnTo>
                    <a:pt x="46062" y="405310"/>
                  </a:lnTo>
                  <a:lnTo>
                    <a:pt x="59749" y="467363"/>
                  </a:lnTo>
                  <a:lnTo>
                    <a:pt x="7370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58051" y="4000829"/>
              <a:ext cx="164292" cy="284270"/>
            </a:xfrm>
            <a:custGeom>
              <a:avLst/>
              <a:gdLst/>
              <a:ahLst/>
              <a:cxnLst/>
              <a:rect l="0" t="0" r="0" b="0"/>
              <a:pathLst>
                <a:path w="164292" h="284270">
                  <a:moveTo>
                    <a:pt x="90591" y="0"/>
                  </a:moveTo>
                  <a:lnTo>
                    <a:pt x="73824" y="5589"/>
                  </a:lnTo>
                  <a:lnTo>
                    <a:pt x="59352" y="17692"/>
                  </a:lnTo>
                  <a:lnTo>
                    <a:pt x="23956" y="72520"/>
                  </a:lnTo>
                  <a:lnTo>
                    <a:pt x="5207" y="114164"/>
                  </a:lnTo>
                  <a:lnTo>
                    <a:pt x="0" y="146276"/>
                  </a:lnTo>
                  <a:lnTo>
                    <a:pt x="3925" y="170686"/>
                  </a:lnTo>
                  <a:lnTo>
                    <a:pt x="14638" y="189334"/>
                  </a:lnTo>
                  <a:lnTo>
                    <a:pt x="40401" y="211816"/>
                  </a:lnTo>
                  <a:lnTo>
                    <a:pt x="101335" y="239309"/>
                  </a:lnTo>
                  <a:lnTo>
                    <a:pt x="16429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64456" y="4011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74984" y="4211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01411" y="3927129"/>
              <a:ext cx="368497" cy="385616"/>
            </a:xfrm>
            <a:custGeom>
              <a:avLst/>
              <a:gdLst/>
              <a:ahLst/>
              <a:cxnLst/>
              <a:rect l="0" t="0" r="0" b="0"/>
              <a:pathLst>
                <a:path w="368497" h="385616">
                  <a:moveTo>
                    <a:pt x="21055" y="0"/>
                  </a:moveTo>
                  <a:lnTo>
                    <a:pt x="9877" y="16768"/>
                  </a:lnTo>
                  <a:lnTo>
                    <a:pt x="2925" y="49552"/>
                  </a:lnTo>
                  <a:lnTo>
                    <a:pt x="576" y="104891"/>
                  </a:lnTo>
                  <a:lnTo>
                    <a:pt x="169" y="159761"/>
                  </a:lnTo>
                  <a:lnTo>
                    <a:pt x="49" y="214753"/>
                  </a:lnTo>
                  <a:lnTo>
                    <a:pt x="13" y="272641"/>
                  </a:lnTo>
                  <a:lnTo>
                    <a:pt x="0" y="335308"/>
                  </a:lnTo>
                  <a:lnTo>
                    <a:pt x="2339" y="361936"/>
                  </a:lnTo>
                  <a:lnTo>
                    <a:pt x="11177" y="381569"/>
                  </a:lnTo>
                  <a:lnTo>
                    <a:pt x="17979" y="385401"/>
                  </a:lnTo>
                  <a:lnTo>
                    <a:pt x="26024" y="385615"/>
                  </a:lnTo>
                  <a:lnTo>
                    <a:pt x="81588" y="378724"/>
                  </a:lnTo>
                  <a:lnTo>
                    <a:pt x="132058" y="370864"/>
                  </a:lnTo>
                  <a:lnTo>
                    <a:pt x="180677" y="369199"/>
                  </a:lnTo>
                  <a:lnTo>
                    <a:pt x="232127" y="368705"/>
                  </a:lnTo>
                  <a:lnTo>
                    <a:pt x="284416" y="368559"/>
                  </a:lnTo>
                  <a:lnTo>
                    <a:pt x="330715" y="368516"/>
                  </a:lnTo>
                  <a:lnTo>
                    <a:pt x="36849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278879" y="2373205"/>
            <a:ext cx="673421" cy="656446"/>
            <a:chOff x="7278879" y="2373205"/>
            <a:chExt cx="673421" cy="656446"/>
          </a:xfrm>
        </p:grpSpPr>
        <p:sp>
          <p:nvSpPr>
            <p:cNvPr id="86" name="Freeform 85"/>
            <p:cNvSpPr/>
            <p:nvPr/>
          </p:nvSpPr>
          <p:spPr>
            <a:xfrm>
              <a:off x="7278879" y="2456310"/>
              <a:ext cx="371127" cy="573341"/>
            </a:xfrm>
            <a:custGeom>
              <a:avLst/>
              <a:gdLst/>
              <a:ahLst/>
              <a:cxnLst/>
              <a:rect l="0" t="0" r="0" b="0"/>
              <a:pathLst>
                <a:path w="371127" h="573341">
                  <a:moveTo>
                    <a:pt x="91069" y="270570"/>
                  </a:moveTo>
                  <a:lnTo>
                    <a:pt x="143774" y="331681"/>
                  </a:lnTo>
                  <a:lnTo>
                    <a:pt x="170767" y="364716"/>
                  </a:lnTo>
                  <a:lnTo>
                    <a:pt x="224271" y="407320"/>
                  </a:lnTo>
                  <a:lnTo>
                    <a:pt x="282455" y="470601"/>
                  </a:lnTo>
                  <a:lnTo>
                    <a:pt x="332464" y="533782"/>
                  </a:lnTo>
                  <a:lnTo>
                    <a:pt x="357176" y="562248"/>
                  </a:lnTo>
                  <a:lnTo>
                    <a:pt x="370775" y="573340"/>
                  </a:lnTo>
                  <a:lnTo>
                    <a:pt x="371126" y="573023"/>
                  </a:lnTo>
                  <a:lnTo>
                    <a:pt x="322312" y="514573"/>
                  </a:lnTo>
                  <a:lnTo>
                    <a:pt x="277429" y="459321"/>
                  </a:lnTo>
                  <a:lnTo>
                    <a:pt x="226667" y="417819"/>
                  </a:lnTo>
                  <a:lnTo>
                    <a:pt x="169107" y="365307"/>
                  </a:lnTo>
                  <a:lnTo>
                    <a:pt x="123035" y="302154"/>
                  </a:lnTo>
                  <a:lnTo>
                    <a:pt x="80574" y="238985"/>
                  </a:lnTo>
                  <a:lnTo>
                    <a:pt x="46762" y="178933"/>
                  </a:lnTo>
                  <a:lnTo>
                    <a:pt x="30368" y="152562"/>
                  </a:lnTo>
                  <a:lnTo>
                    <a:pt x="4610" y="92250"/>
                  </a:lnTo>
                  <a:lnTo>
                    <a:pt x="0" y="60685"/>
                  </a:lnTo>
                  <a:lnTo>
                    <a:pt x="4191" y="36518"/>
                  </a:lnTo>
                  <a:lnTo>
                    <a:pt x="8583" y="26798"/>
                  </a:lnTo>
                  <a:lnTo>
                    <a:pt x="22824" y="12879"/>
                  </a:lnTo>
                  <a:lnTo>
                    <a:pt x="42020" y="3962"/>
                  </a:lnTo>
                  <a:lnTo>
                    <a:pt x="66150" y="0"/>
                  </a:lnTo>
                  <a:lnTo>
                    <a:pt x="111632" y="8947"/>
                  </a:lnTo>
                  <a:lnTo>
                    <a:pt x="168657" y="32932"/>
                  </a:lnTo>
                  <a:lnTo>
                    <a:pt x="212565" y="67152"/>
                  </a:lnTo>
                  <a:lnTo>
                    <a:pt x="234563" y="99294"/>
                  </a:lnTo>
                  <a:lnTo>
                    <a:pt x="244719" y="144043"/>
                  </a:lnTo>
                  <a:lnTo>
                    <a:pt x="242140" y="188757"/>
                  </a:lnTo>
                  <a:lnTo>
                    <a:pt x="222788" y="231642"/>
                  </a:lnTo>
                  <a:lnTo>
                    <a:pt x="201473" y="253659"/>
                  </a:lnTo>
                  <a:lnTo>
                    <a:pt x="142991" y="287023"/>
                  </a:lnTo>
                  <a:lnTo>
                    <a:pt x="133183" y="29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36205" y="2373205"/>
              <a:ext cx="416095" cy="511604"/>
            </a:xfrm>
            <a:custGeom>
              <a:avLst/>
              <a:gdLst/>
              <a:ahLst/>
              <a:cxnLst/>
              <a:rect l="0" t="0" r="0" b="0"/>
              <a:pathLst>
                <a:path w="416095" h="511604">
                  <a:moveTo>
                    <a:pt x="202241" y="100992"/>
                  </a:moveTo>
                  <a:lnTo>
                    <a:pt x="181997" y="57029"/>
                  </a:lnTo>
                  <a:lnTo>
                    <a:pt x="154915" y="24804"/>
                  </a:lnTo>
                  <a:lnTo>
                    <a:pt x="136753" y="10198"/>
                  </a:lnTo>
                  <a:lnTo>
                    <a:pt x="113863" y="2147"/>
                  </a:lnTo>
                  <a:lnTo>
                    <a:pt x="101208" y="0"/>
                  </a:lnTo>
                  <a:lnTo>
                    <a:pt x="74669" y="3854"/>
                  </a:lnTo>
                  <a:lnTo>
                    <a:pt x="25093" y="25392"/>
                  </a:lnTo>
                  <a:lnTo>
                    <a:pt x="9254" y="41656"/>
                  </a:lnTo>
                  <a:lnTo>
                    <a:pt x="3393" y="50906"/>
                  </a:lnTo>
                  <a:lnTo>
                    <a:pt x="0" y="70542"/>
                  </a:lnTo>
                  <a:lnTo>
                    <a:pt x="7353" y="111744"/>
                  </a:lnTo>
                  <a:lnTo>
                    <a:pt x="22313" y="143172"/>
                  </a:lnTo>
                  <a:lnTo>
                    <a:pt x="41165" y="161073"/>
                  </a:lnTo>
                  <a:lnTo>
                    <a:pt x="52742" y="169121"/>
                  </a:lnTo>
                  <a:lnTo>
                    <a:pt x="74966" y="174945"/>
                  </a:lnTo>
                  <a:lnTo>
                    <a:pt x="117828" y="169152"/>
                  </a:lnTo>
                  <a:lnTo>
                    <a:pt x="143954" y="154463"/>
                  </a:lnTo>
                  <a:lnTo>
                    <a:pt x="156058" y="138794"/>
                  </a:lnTo>
                  <a:lnTo>
                    <a:pt x="173360" y="100140"/>
                  </a:lnTo>
                  <a:lnTo>
                    <a:pt x="180808" y="58493"/>
                  </a:lnTo>
                  <a:lnTo>
                    <a:pt x="183273" y="58621"/>
                  </a:lnTo>
                  <a:lnTo>
                    <a:pt x="238022" y="121690"/>
                  </a:lnTo>
                  <a:lnTo>
                    <a:pt x="297365" y="174568"/>
                  </a:lnTo>
                  <a:lnTo>
                    <a:pt x="359030" y="227231"/>
                  </a:lnTo>
                  <a:lnTo>
                    <a:pt x="398160" y="265462"/>
                  </a:lnTo>
                  <a:lnTo>
                    <a:pt x="414059" y="298032"/>
                  </a:lnTo>
                  <a:lnTo>
                    <a:pt x="416094" y="320756"/>
                  </a:lnTo>
                  <a:lnTo>
                    <a:pt x="411930" y="341384"/>
                  </a:lnTo>
                  <a:lnTo>
                    <a:pt x="375852" y="396713"/>
                  </a:lnTo>
                  <a:lnTo>
                    <a:pt x="322285" y="448554"/>
                  </a:lnTo>
                  <a:lnTo>
                    <a:pt x="275940" y="51160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945877" y="1602860"/>
            <a:ext cx="708549" cy="777536"/>
            <a:chOff x="7945877" y="1602860"/>
            <a:chExt cx="708549" cy="777536"/>
          </a:xfrm>
        </p:grpSpPr>
        <p:sp>
          <p:nvSpPr>
            <p:cNvPr id="89" name="Freeform 88"/>
            <p:cNvSpPr/>
            <p:nvPr/>
          </p:nvSpPr>
          <p:spPr>
            <a:xfrm>
              <a:off x="7945877" y="1794935"/>
              <a:ext cx="392694" cy="585461"/>
            </a:xfrm>
            <a:custGeom>
              <a:avLst/>
              <a:gdLst/>
              <a:ahLst/>
              <a:cxnLst/>
              <a:rect l="0" t="0" r="0" b="0"/>
              <a:pathLst>
                <a:path w="392694" h="585461">
                  <a:moveTo>
                    <a:pt x="24196" y="68609"/>
                  </a:moveTo>
                  <a:lnTo>
                    <a:pt x="38850" y="130701"/>
                  </a:lnTo>
                  <a:lnTo>
                    <a:pt x="64196" y="192613"/>
                  </a:lnTo>
                  <a:lnTo>
                    <a:pt x="73092" y="228963"/>
                  </a:lnTo>
                  <a:lnTo>
                    <a:pt x="74004" y="246332"/>
                  </a:lnTo>
                  <a:lnTo>
                    <a:pt x="72608" y="244413"/>
                  </a:lnTo>
                  <a:lnTo>
                    <a:pt x="52290" y="187508"/>
                  </a:lnTo>
                  <a:lnTo>
                    <a:pt x="27015" y="128880"/>
                  </a:lnTo>
                  <a:lnTo>
                    <a:pt x="7897" y="66173"/>
                  </a:lnTo>
                  <a:lnTo>
                    <a:pt x="185" y="40620"/>
                  </a:lnTo>
                  <a:lnTo>
                    <a:pt x="0" y="30062"/>
                  </a:lnTo>
                  <a:lnTo>
                    <a:pt x="6032" y="12093"/>
                  </a:lnTo>
                  <a:lnTo>
                    <a:pt x="13257" y="6365"/>
                  </a:lnTo>
                  <a:lnTo>
                    <a:pt x="33761" y="0"/>
                  </a:lnTo>
                  <a:lnTo>
                    <a:pt x="58473" y="3411"/>
                  </a:lnTo>
                  <a:lnTo>
                    <a:pt x="82714" y="12726"/>
                  </a:lnTo>
                  <a:lnTo>
                    <a:pt x="136074" y="50129"/>
                  </a:lnTo>
                  <a:lnTo>
                    <a:pt x="180681" y="92200"/>
                  </a:lnTo>
                  <a:lnTo>
                    <a:pt x="215858" y="143812"/>
                  </a:lnTo>
                  <a:lnTo>
                    <a:pt x="236923" y="195941"/>
                  </a:lnTo>
                  <a:lnTo>
                    <a:pt x="263267" y="251298"/>
                  </a:lnTo>
                  <a:lnTo>
                    <a:pt x="283766" y="307293"/>
                  </a:lnTo>
                  <a:lnTo>
                    <a:pt x="306013" y="363414"/>
                  </a:lnTo>
                  <a:lnTo>
                    <a:pt x="324520" y="426362"/>
                  </a:lnTo>
                  <a:lnTo>
                    <a:pt x="328534" y="482990"/>
                  </a:lnTo>
                  <a:lnTo>
                    <a:pt x="326743" y="512481"/>
                  </a:lnTo>
                  <a:lnTo>
                    <a:pt x="318148" y="533387"/>
                  </a:lnTo>
                  <a:lnTo>
                    <a:pt x="300156" y="558311"/>
                  </a:lnTo>
                  <a:lnTo>
                    <a:pt x="268828" y="580513"/>
                  </a:lnTo>
                  <a:lnTo>
                    <a:pt x="243275" y="585460"/>
                  </a:lnTo>
                  <a:lnTo>
                    <a:pt x="229910" y="585142"/>
                  </a:lnTo>
                  <a:lnTo>
                    <a:pt x="205702" y="575429"/>
                  </a:lnTo>
                  <a:lnTo>
                    <a:pt x="172341" y="547111"/>
                  </a:lnTo>
                  <a:lnTo>
                    <a:pt x="153209" y="522262"/>
                  </a:lnTo>
                  <a:lnTo>
                    <a:pt x="140806" y="495620"/>
                  </a:lnTo>
                  <a:lnTo>
                    <a:pt x="137633" y="471301"/>
                  </a:lnTo>
                  <a:lnTo>
                    <a:pt x="141292" y="448794"/>
                  </a:lnTo>
                  <a:lnTo>
                    <a:pt x="150717" y="427093"/>
                  </a:lnTo>
                  <a:lnTo>
                    <a:pt x="172064" y="411989"/>
                  </a:lnTo>
                  <a:lnTo>
                    <a:pt x="234611" y="388825"/>
                  </a:lnTo>
                  <a:lnTo>
                    <a:pt x="291189" y="370984"/>
                  </a:lnTo>
                  <a:lnTo>
                    <a:pt x="347167" y="345276"/>
                  </a:lnTo>
                  <a:lnTo>
                    <a:pt x="392693" y="32129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43813" y="1602860"/>
              <a:ext cx="410613" cy="618654"/>
            </a:xfrm>
            <a:custGeom>
              <a:avLst/>
              <a:gdLst/>
              <a:ahLst/>
              <a:cxnLst/>
              <a:rect l="0" t="0" r="0" b="0"/>
              <a:pathLst>
                <a:path w="410613" h="618654">
                  <a:moveTo>
                    <a:pt x="0" y="239627"/>
                  </a:moveTo>
                  <a:lnTo>
                    <a:pt x="20244" y="195664"/>
                  </a:lnTo>
                  <a:lnTo>
                    <a:pt x="48496" y="162269"/>
                  </a:lnTo>
                  <a:lnTo>
                    <a:pt x="108060" y="109671"/>
                  </a:lnTo>
                  <a:lnTo>
                    <a:pt x="167530" y="49796"/>
                  </a:lnTo>
                  <a:lnTo>
                    <a:pt x="206476" y="3019"/>
                  </a:lnTo>
                  <a:lnTo>
                    <a:pt x="213690" y="0"/>
                  </a:lnTo>
                  <a:lnTo>
                    <a:pt x="220839" y="327"/>
                  </a:lnTo>
                  <a:lnTo>
                    <a:pt x="227945" y="2884"/>
                  </a:lnTo>
                  <a:lnTo>
                    <a:pt x="233852" y="10439"/>
                  </a:lnTo>
                  <a:lnTo>
                    <a:pt x="255563" y="69643"/>
                  </a:lnTo>
                  <a:lnTo>
                    <a:pt x="270107" y="121389"/>
                  </a:lnTo>
                  <a:lnTo>
                    <a:pt x="284245" y="176670"/>
                  </a:lnTo>
                  <a:lnTo>
                    <a:pt x="298303" y="232650"/>
                  </a:lnTo>
                  <a:lnTo>
                    <a:pt x="312345" y="296004"/>
                  </a:lnTo>
                  <a:lnTo>
                    <a:pt x="326384" y="354791"/>
                  </a:lnTo>
                  <a:lnTo>
                    <a:pt x="346011" y="411464"/>
                  </a:lnTo>
                  <a:lnTo>
                    <a:pt x="364013" y="470058"/>
                  </a:lnTo>
                  <a:lnTo>
                    <a:pt x="375228" y="524322"/>
                  </a:lnTo>
                  <a:lnTo>
                    <a:pt x="392617" y="582645"/>
                  </a:lnTo>
                  <a:lnTo>
                    <a:pt x="410612" y="61865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812145" y="2242570"/>
            <a:ext cx="1537162" cy="1200249"/>
            <a:chOff x="7812145" y="2242570"/>
            <a:chExt cx="1537162" cy="1200249"/>
          </a:xfrm>
        </p:grpSpPr>
        <p:sp>
          <p:nvSpPr>
            <p:cNvPr id="92" name="Freeform 91"/>
            <p:cNvSpPr/>
            <p:nvPr/>
          </p:nvSpPr>
          <p:spPr>
            <a:xfrm>
              <a:off x="7822673" y="3148020"/>
              <a:ext cx="157929" cy="242157"/>
            </a:xfrm>
            <a:custGeom>
              <a:avLst/>
              <a:gdLst/>
              <a:ahLst/>
              <a:cxnLst/>
              <a:rect l="0" t="0" r="0" b="0"/>
              <a:pathLst>
                <a:path w="157929" h="242157">
                  <a:moveTo>
                    <a:pt x="0" y="0"/>
                  </a:moveTo>
                  <a:lnTo>
                    <a:pt x="10745" y="33622"/>
                  </a:lnTo>
                  <a:lnTo>
                    <a:pt x="42879" y="93408"/>
                  </a:lnTo>
                  <a:lnTo>
                    <a:pt x="74262" y="135769"/>
                  </a:lnTo>
                  <a:lnTo>
                    <a:pt x="115864" y="190341"/>
                  </a:lnTo>
                  <a:lnTo>
                    <a:pt x="157928" y="2421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27958" y="3084849"/>
              <a:ext cx="178986" cy="242157"/>
            </a:xfrm>
            <a:custGeom>
              <a:avLst/>
              <a:gdLst/>
              <a:ahLst/>
              <a:cxnLst/>
              <a:rect l="0" t="0" r="0" b="0"/>
              <a:pathLst>
                <a:path w="178986" h="242157">
                  <a:moveTo>
                    <a:pt x="0" y="0"/>
                  </a:moveTo>
                  <a:lnTo>
                    <a:pt x="20244" y="43963"/>
                  </a:lnTo>
                  <a:lnTo>
                    <a:pt x="59898" y="99858"/>
                  </a:lnTo>
                  <a:lnTo>
                    <a:pt x="115823" y="157853"/>
                  </a:lnTo>
                  <a:lnTo>
                    <a:pt x="136873" y="185202"/>
                  </a:lnTo>
                  <a:lnTo>
                    <a:pt x="178985" y="2421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12145" y="3084849"/>
              <a:ext cx="231628" cy="284271"/>
            </a:xfrm>
            <a:custGeom>
              <a:avLst/>
              <a:gdLst/>
              <a:ahLst/>
              <a:cxnLst/>
              <a:rect l="0" t="0" r="0" b="0"/>
              <a:pathLst>
                <a:path w="231628" h="284271">
                  <a:moveTo>
                    <a:pt x="231627" y="0"/>
                  </a:moveTo>
                  <a:lnTo>
                    <a:pt x="215986" y="17981"/>
                  </a:lnTo>
                  <a:lnTo>
                    <a:pt x="185604" y="75331"/>
                  </a:lnTo>
                  <a:lnTo>
                    <a:pt x="156769" y="124356"/>
                  </a:lnTo>
                  <a:lnTo>
                    <a:pt x="122820" y="176513"/>
                  </a:lnTo>
                  <a:lnTo>
                    <a:pt x="70097" y="233533"/>
                  </a:lnTo>
                  <a:lnTo>
                    <a:pt x="14361" y="27793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27958" y="3211191"/>
              <a:ext cx="221100" cy="231628"/>
            </a:xfrm>
            <a:custGeom>
              <a:avLst/>
              <a:gdLst/>
              <a:ahLst/>
              <a:cxnLst/>
              <a:rect l="0" t="0" r="0" b="0"/>
              <a:pathLst>
                <a:path w="221100" h="231628">
                  <a:moveTo>
                    <a:pt x="221099" y="0"/>
                  </a:moveTo>
                  <a:lnTo>
                    <a:pt x="184012" y="57362"/>
                  </a:lnTo>
                  <a:lnTo>
                    <a:pt x="127030" y="117273"/>
                  </a:lnTo>
                  <a:lnTo>
                    <a:pt x="65612" y="168336"/>
                  </a:lnTo>
                  <a:lnTo>
                    <a:pt x="16058" y="21577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17471" y="2944883"/>
              <a:ext cx="336913" cy="363199"/>
            </a:xfrm>
            <a:custGeom>
              <a:avLst/>
              <a:gdLst/>
              <a:ahLst/>
              <a:cxnLst/>
              <a:rect l="0" t="0" r="0" b="0"/>
              <a:pathLst>
                <a:path w="336913" h="363199">
                  <a:moveTo>
                    <a:pt x="0" y="129438"/>
                  </a:moveTo>
                  <a:lnTo>
                    <a:pt x="3120" y="86746"/>
                  </a:lnTo>
                  <a:lnTo>
                    <a:pt x="14572" y="55567"/>
                  </a:lnTo>
                  <a:lnTo>
                    <a:pt x="39403" y="19180"/>
                  </a:lnTo>
                  <a:lnTo>
                    <a:pt x="65488" y="2272"/>
                  </a:lnTo>
                  <a:lnTo>
                    <a:pt x="85258" y="0"/>
                  </a:lnTo>
                  <a:lnTo>
                    <a:pt x="108082" y="5229"/>
                  </a:lnTo>
                  <a:lnTo>
                    <a:pt x="161036" y="34063"/>
                  </a:lnTo>
                  <a:lnTo>
                    <a:pt x="202574" y="70865"/>
                  </a:lnTo>
                  <a:lnTo>
                    <a:pt x="228314" y="109289"/>
                  </a:lnTo>
                  <a:lnTo>
                    <a:pt x="260726" y="171632"/>
                  </a:lnTo>
                  <a:lnTo>
                    <a:pt x="287668" y="226545"/>
                  </a:lnTo>
                  <a:lnTo>
                    <a:pt x="298405" y="271424"/>
                  </a:lnTo>
                  <a:lnTo>
                    <a:pt x="297181" y="300557"/>
                  </a:lnTo>
                  <a:lnTo>
                    <a:pt x="284326" y="337677"/>
                  </a:lnTo>
                  <a:lnTo>
                    <a:pt x="269086" y="353790"/>
                  </a:lnTo>
                  <a:lnTo>
                    <a:pt x="260109" y="359724"/>
                  </a:lnTo>
                  <a:lnTo>
                    <a:pt x="240776" y="363198"/>
                  </a:lnTo>
                  <a:lnTo>
                    <a:pt x="220486" y="359673"/>
                  </a:lnTo>
                  <a:lnTo>
                    <a:pt x="199770" y="350308"/>
                  </a:lnTo>
                  <a:lnTo>
                    <a:pt x="185102" y="335227"/>
                  </a:lnTo>
                  <a:lnTo>
                    <a:pt x="179554" y="326292"/>
                  </a:lnTo>
                  <a:lnTo>
                    <a:pt x="176508" y="303886"/>
                  </a:lnTo>
                  <a:lnTo>
                    <a:pt x="180224" y="280670"/>
                  </a:lnTo>
                  <a:lnTo>
                    <a:pt x="189674" y="262553"/>
                  </a:lnTo>
                  <a:lnTo>
                    <a:pt x="213738" y="239199"/>
                  </a:lnTo>
                  <a:lnTo>
                    <a:pt x="268844" y="203264"/>
                  </a:lnTo>
                  <a:lnTo>
                    <a:pt x="320640" y="164154"/>
                  </a:lnTo>
                  <a:lnTo>
                    <a:pt x="336912" y="15049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507026" y="2947979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42114" y="0"/>
                  </a:moveTo>
                  <a:lnTo>
                    <a:pt x="8537" y="347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96497" y="2737409"/>
              <a:ext cx="231628" cy="263213"/>
            </a:xfrm>
            <a:custGeom>
              <a:avLst/>
              <a:gdLst/>
              <a:ahLst/>
              <a:cxnLst/>
              <a:rect l="0" t="0" r="0" b="0"/>
              <a:pathLst>
                <a:path w="231628" h="263213">
                  <a:moveTo>
                    <a:pt x="0" y="0"/>
                  </a:moveTo>
                  <a:lnTo>
                    <a:pt x="39572" y="34359"/>
                  </a:lnTo>
                  <a:lnTo>
                    <a:pt x="100164" y="96382"/>
                  </a:lnTo>
                  <a:lnTo>
                    <a:pt x="160367" y="157829"/>
                  </a:lnTo>
                  <a:lnTo>
                    <a:pt x="203458" y="217705"/>
                  </a:lnTo>
                  <a:lnTo>
                    <a:pt x="225369" y="248201"/>
                  </a:lnTo>
                  <a:lnTo>
                    <a:pt x="231627" y="2632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36861" y="2600538"/>
              <a:ext cx="327411" cy="311980"/>
            </a:xfrm>
            <a:custGeom>
              <a:avLst/>
              <a:gdLst/>
              <a:ahLst/>
              <a:cxnLst/>
              <a:rect l="0" t="0" r="0" b="0"/>
              <a:pathLst>
                <a:path w="327411" h="311980">
                  <a:moveTo>
                    <a:pt x="217605" y="10529"/>
                  </a:moveTo>
                  <a:lnTo>
                    <a:pt x="217605" y="67793"/>
                  </a:lnTo>
                  <a:lnTo>
                    <a:pt x="217605" y="117183"/>
                  </a:lnTo>
                  <a:lnTo>
                    <a:pt x="217605" y="168862"/>
                  </a:lnTo>
                  <a:lnTo>
                    <a:pt x="219944" y="202562"/>
                  </a:lnTo>
                  <a:lnTo>
                    <a:pt x="237391" y="262324"/>
                  </a:lnTo>
                  <a:lnTo>
                    <a:pt x="246286" y="288554"/>
                  </a:lnTo>
                  <a:lnTo>
                    <a:pt x="258038" y="308011"/>
                  </a:lnTo>
                  <a:lnTo>
                    <a:pt x="265618" y="311796"/>
                  </a:lnTo>
                  <a:lnTo>
                    <a:pt x="274180" y="311979"/>
                  </a:lnTo>
                  <a:lnTo>
                    <a:pt x="302998" y="301059"/>
                  </a:lnTo>
                  <a:lnTo>
                    <a:pt x="313138" y="295462"/>
                  </a:lnTo>
                  <a:lnTo>
                    <a:pt x="319899" y="285882"/>
                  </a:lnTo>
                  <a:lnTo>
                    <a:pt x="327410" y="259640"/>
                  </a:lnTo>
                  <a:lnTo>
                    <a:pt x="326049" y="223160"/>
                  </a:lnTo>
                  <a:lnTo>
                    <a:pt x="312648" y="190124"/>
                  </a:lnTo>
                  <a:lnTo>
                    <a:pt x="288270" y="163698"/>
                  </a:lnTo>
                  <a:lnTo>
                    <a:pt x="248591" y="142213"/>
                  </a:lnTo>
                  <a:lnTo>
                    <a:pt x="216258" y="131565"/>
                  </a:lnTo>
                  <a:lnTo>
                    <a:pt x="164004" y="127374"/>
                  </a:lnTo>
                  <a:lnTo>
                    <a:pt x="108621" y="132135"/>
                  </a:lnTo>
                  <a:lnTo>
                    <a:pt x="53791" y="127530"/>
                  </a:lnTo>
                  <a:lnTo>
                    <a:pt x="30155" y="121801"/>
                  </a:lnTo>
                  <a:lnTo>
                    <a:pt x="21278" y="116296"/>
                  </a:lnTo>
                  <a:lnTo>
                    <a:pt x="8296" y="100820"/>
                  </a:lnTo>
                  <a:lnTo>
                    <a:pt x="1746" y="79124"/>
                  </a:lnTo>
                  <a:lnTo>
                    <a:pt x="0" y="66788"/>
                  </a:lnTo>
                  <a:lnTo>
                    <a:pt x="4299" y="46841"/>
                  </a:lnTo>
                  <a:lnTo>
                    <a:pt x="8720" y="38247"/>
                  </a:lnTo>
                  <a:lnTo>
                    <a:pt x="22992" y="25578"/>
                  </a:lnTo>
                  <a:lnTo>
                    <a:pt x="60750" y="7912"/>
                  </a:lnTo>
                  <a:lnTo>
                    <a:pt x="12284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07150" y="2421554"/>
              <a:ext cx="242157" cy="219166"/>
            </a:xfrm>
            <a:custGeom>
              <a:avLst/>
              <a:gdLst/>
              <a:ahLst/>
              <a:cxnLst/>
              <a:rect l="0" t="0" r="0" b="0"/>
              <a:pathLst>
                <a:path w="242157" h="219166">
                  <a:moveTo>
                    <a:pt x="0" y="0"/>
                  </a:moveTo>
                  <a:lnTo>
                    <a:pt x="17958" y="56215"/>
                  </a:lnTo>
                  <a:lnTo>
                    <a:pt x="31667" y="114786"/>
                  </a:lnTo>
                  <a:lnTo>
                    <a:pt x="51229" y="171762"/>
                  </a:lnTo>
                  <a:lnTo>
                    <a:pt x="70811" y="208430"/>
                  </a:lnTo>
                  <a:lnTo>
                    <a:pt x="78793" y="214993"/>
                  </a:lnTo>
                  <a:lnTo>
                    <a:pt x="87623" y="218198"/>
                  </a:lnTo>
                  <a:lnTo>
                    <a:pt x="97020" y="219165"/>
                  </a:lnTo>
                  <a:lnTo>
                    <a:pt x="113700" y="214000"/>
                  </a:lnTo>
                  <a:lnTo>
                    <a:pt x="169195" y="178361"/>
                  </a:lnTo>
                  <a:lnTo>
                    <a:pt x="232415" y="125148"/>
                  </a:lnTo>
                  <a:lnTo>
                    <a:pt x="242156" y="1158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49264" y="2400497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115813" y="0"/>
                  </a:moveTo>
                  <a:lnTo>
                    <a:pt x="73152" y="54115"/>
                  </a:lnTo>
                  <a:lnTo>
                    <a:pt x="49361" y="8154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96622" y="2242570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21229" y="17980"/>
                  </a:lnTo>
                  <a:lnTo>
                    <a:pt x="90028" y="73183"/>
                  </a:lnTo>
                  <a:lnTo>
                    <a:pt x="33709" y="13443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2013-10-28T15:18:30Z</dcterms:created>
  <dcterms:modified xsi:type="dcterms:W3CDTF">2013-10-28T15:19:18Z</dcterms:modified>
</cp:coreProperties>
</file>